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60" r:id="rId4"/>
  </p:sldMasterIdLst>
  <p:sldIdLst>
    <p:sldId id="285" r:id="rId5"/>
    <p:sldId id="267" r:id="rId6"/>
    <p:sldId id="259" r:id="rId7"/>
    <p:sldId id="260" r:id="rId8"/>
    <p:sldId id="261" r:id="rId9"/>
    <p:sldId id="262" r:id="rId10"/>
    <p:sldId id="268" r:id="rId11"/>
  </p:sldIdLst>
  <p:sldSz cx="6858000" cy="9906000" type="A4"/>
  <p:notesSz cx="6858000" cy="9144000"/>
  <p:embeddedFontLst>
    <p:embeddedFont>
      <p:font typeface="Calibri" panose="020F0502020204030204" pitchFamily="34" charset="0"/>
      <p:regular r:id="rId12"/>
      <p:bold r:id="rId13"/>
      <p:italic r:id="rId14"/>
      <p:boldItalic r:id="rId15"/>
    </p:embeddedFont>
    <p:embeddedFont>
      <p:font typeface="Calibri Light" panose="020F0302020204030204" pitchFamily="34" charset="0"/>
      <p:regular r:id="rId16"/>
      <p:italic r:id="rId17"/>
    </p:embeddedFont>
    <p:embeddedFont>
      <p:font typeface="Pangolin" panose="00000500000000000000" pitchFamily="2" charset="0"/>
      <p:regular r:id="rId18"/>
    </p:embeddedFont>
    <p:embeddedFont>
      <p:font typeface="Segoe UI" panose="020B0502040204020203" pitchFamily="34" charset="0"/>
      <p:regular r:id="rId19"/>
      <p:bold r:id="rId20"/>
      <p:italic r:id="rId21"/>
      <p:boldItalic r:id="rId22"/>
    </p:embeddedFont>
    <p:embeddedFont>
      <p:font typeface="Source Sans Pro" panose="020B0503030403020204" pitchFamily="34" charset="0"/>
      <p:regular r:id="rId23"/>
      <p:bold r:id="rId24"/>
      <p:italic r:id="rId25"/>
      <p:boldItalic r:id="rId26"/>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30" userDrawn="1">
          <p15:clr>
            <a:srgbClr val="A4A3A4"/>
          </p15:clr>
        </p15:guide>
        <p15:guide id="2" pos="142" userDrawn="1">
          <p15:clr>
            <a:srgbClr val="A4A3A4"/>
          </p15:clr>
        </p15:guide>
        <p15:guide id="3" pos="4178" userDrawn="1">
          <p15:clr>
            <a:srgbClr val="A4A3A4"/>
          </p15:clr>
        </p15:guide>
        <p15:guide id="4" orient="horz" pos="6091" userDrawn="1">
          <p15:clr>
            <a:srgbClr val="A4A3A4"/>
          </p15:clr>
        </p15:guide>
        <p15:guide id="5" orient="horz" pos="2190" userDrawn="1">
          <p15:clr>
            <a:srgbClr val="A4A3A4"/>
          </p15:clr>
        </p15:guide>
        <p15:guide id="6" orient="horz" pos="2281" userDrawn="1">
          <p15:clr>
            <a:srgbClr val="A4A3A4"/>
          </p15:clr>
        </p15:guide>
        <p15:guide id="7" orient="horz" pos="4141" userDrawn="1">
          <p15:clr>
            <a:srgbClr val="A4A3A4"/>
          </p15:clr>
        </p15:guide>
        <p15:guide id="8" orient="horz" pos="4231" userDrawn="1">
          <p15:clr>
            <a:srgbClr val="A4A3A4"/>
          </p15:clr>
        </p15:guide>
        <p15:guide id="9" pos="1434" userDrawn="1">
          <p15:clr>
            <a:srgbClr val="A4A3A4"/>
          </p15:clr>
        </p15:guide>
        <p15:guide id="10" pos="1502" userDrawn="1">
          <p15:clr>
            <a:srgbClr val="A4A3A4"/>
          </p15:clr>
        </p15:guide>
        <p15:guide id="11" pos="2886" userDrawn="1">
          <p15:clr>
            <a:srgbClr val="A4A3A4"/>
          </p15:clr>
        </p15:guide>
        <p15:guide id="13" pos="2818"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AE21066-5CBC-E5A7-BE16-7ECA22EAB431}" name="Boucher Magdalena" initials="BM" userId="S::mboucher@fhstp.ac.at::3b3beade-24cc-4d73-b82b-c0fcc41b489b"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940" autoAdjust="0"/>
    <p:restoredTop sz="96374" autoAdjust="0"/>
  </p:normalViewPr>
  <p:slideViewPr>
    <p:cSldViewPr snapToGrid="0">
      <p:cViewPr varScale="1">
        <p:scale>
          <a:sx n="74" d="100"/>
          <a:sy n="74" d="100"/>
        </p:scale>
        <p:origin x="1098" y="84"/>
      </p:cViewPr>
      <p:guideLst>
        <p:guide orient="horz" pos="330"/>
        <p:guide pos="142"/>
        <p:guide pos="4178"/>
        <p:guide orient="horz" pos="6091"/>
        <p:guide orient="horz" pos="2190"/>
        <p:guide orient="horz" pos="2281"/>
        <p:guide orient="horz" pos="4141"/>
        <p:guide orient="horz" pos="4231"/>
        <p:guide pos="1434"/>
        <p:guide pos="1502"/>
        <p:guide pos="2886"/>
        <p:guide pos="2818"/>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font" Target="fonts/font2.fntdata"/><Relationship Id="rId18" Type="http://schemas.openxmlformats.org/officeDocument/2006/relationships/font" Target="fonts/font7.fntdata"/><Relationship Id="rId26" Type="http://schemas.openxmlformats.org/officeDocument/2006/relationships/font" Target="fonts/font15.fntdata"/><Relationship Id="rId3" Type="http://schemas.openxmlformats.org/officeDocument/2006/relationships/customXml" Target="../customXml/item3.xml"/><Relationship Id="rId21" Type="http://schemas.openxmlformats.org/officeDocument/2006/relationships/font" Target="fonts/font10.fntdata"/><Relationship Id="rId7" Type="http://schemas.openxmlformats.org/officeDocument/2006/relationships/slide" Target="slides/slide3.xml"/><Relationship Id="rId12" Type="http://schemas.openxmlformats.org/officeDocument/2006/relationships/font" Target="fonts/font1.fntdata"/><Relationship Id="rId17" Type="http://schemas.openxmlformats.org/officeDocument/2006/relationships/font" Target="fonts/font6.fntdata"/><Relationship Id="rId25" Type="http://schemas.openxmlformats.org/officeDocument/2006/relationships/font" Target="fonts/font14.fntdata"/><Relationship Id="rId2" Type="http://schemas.openxmlformats.org/officeDocument/2006/relationships/customXml" Target="../customXml/item2.xml"/><Relationship Id="rId16" Type="http://schemas.openxmlformats.org/officeDocument/2006/relationships/font" Target="fonts/font5.fntdata"/><Relationship Id="rId20" Type="http://schemas.openxmlformats.org/officeDocument/2006/relationships/font" Target="fonts/font9.fntdata"/><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13.fntdata"/><Relationship Id="rId32" Type="http://schemas.microsoft.com/office/2018/10/relationships/authors" Target="authors.xml"/><Relationship Id="rId5" Type="http://schemas.openxmlformats.org/officeDocument/2006/relationships/slide" Target="slides/slide1.xml"/><Relationship Id="rId15" Type="http://schemas.openxmlformats.org/officeDocument/2006/relationships/font" Target="fonts/font4.fntdata"/><Relationship Id="rId23" Type="http://schemas.openxmlformats.org/officeDocument/2006/relationships/font" Target="fonts/font12.fntdata"/><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font" Target="fonts/font8.fntdata"/><Relationship Id="rId31"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font" Target="fonts/font3.fntdata"/><Relationship Id="rId22" Type="http://schemas.openxmlformats.org/officeDocument/2006/relationships/font" Target="fonts/font11.fntdata"/><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e-Jesus-Oliveira Victor-Adriel" userId="a708fc36-3c1b-42ab-b5e9-2e1fa3c6605e" providerId="ADAL" clId="{810F5255-C2B0-4805-9BBF-47FB08E1DC6B}"/>
    <pc:docChg chg="undo custSel modSld">
      <pc:chgData name="de-Jesus-Oliveira Victor-Adriel" userId="a708fc36-3c1b-42ab-b5e9-2e1fa3c6605e" providerId="ADAL" clId="{810F5255-C2B0-4805-9BBF-47FB08E1DC6B}" dt="2023-02-18T02:26:06.715" v="10"/>
      <pc:docMkLst>
        <pc:docMk/>
      </pc:docMkLst>
      <pc:sldChg chg="addSp modSp mod">
        <pc:chgData name="de-Jesus-Oliveira Victor-Adriel" userId="a708fc36-3c1b-42ab-b5e9-2e1fa3c6605e" providerId="ADAL" clId="{810F5255-C2B0-4805-9BBF-47FB08E1DC6B}" dt="2023-02-18T02:25:55.081" v="7"/>
        <pc:sldMkLst>
          <pc:docMk/>
          <pc:sldMk cId="1310685907" sldId="259"/>
        </pc:sldMkLst>
        <pc:spChg chg="add mod">
          <ac:chgData name="de-Jesus-Oliveira Victor-Adriel" userId="a708fc36-3c1b-42ab-b5e9-2e1fa3c6605e" providerId="ADAL" clId="{810F5255-C2B0-4805-9BBF-47FB08E1DC6B}" dt="2023-02-18T02:25:55.081" v="7"/>
          <ac:spMkLst>
            <pc:docMk/>
            <pc:sldMk cId="1310685907" sldId="259"/>
            <ac:spMk id="5" creationId="{44C22F38-3934-4674-8202-7610668B5BE2}"/>
          </ac:spMkLst>
        </pc:spChg>
      </pc:sldChg>
      <pc:sldChg chg="addSp modSp">
        <pc:chgData name="de-Jesus-Oliveira Victor-Adriel" userId="a708fc36-3c1b-42ab-b5e9-2e1fa3c6605e" providerId="ADAL" clId="{810F5255-C2B0-4805-9BBF-47FB08E1DC6B}" dt="2023-02-18T02:26:03.309" v="8"/>
        <pc:sldMkLst>
          <pc:docMk/>
          <pc:sldMk cId="4091270383" sldId="260"/>
        </pc:sldMkLst>
        <pc:spChg chg="add mod">
          <ac:chgData name="de-Jesus-Oliveira Victor-Adriel" userId="a708fc36-3c1b-42ab-b5e9-2e1fa3c6605e" providerId="ADAL" clId="{810F5255-C2B0-4805-9BBF-47FB08E1DC6B}" dt="2023-02-18T02:26:03.309" v="8"/>
          <ac:spMkLst>
            <pc:docMk/>
            <pc:sldMk cId="4091270383" sldId="260"/>
            <ac:spMk id="2" creationId="{9E378F56-02F7-24C0-DED7-E585E49036F3}"/>
          </ac:spMkLst>
        </pc:spChg>
      </pc:sldChg>
      <pc:sldChg chg="addSp modSp">
        <pc:chgData name="de-Jesus-Oliveira Victor-Adriel" userId="a708fc36-3c1b-42ab-b5e9-2e1fa3c6605e" providerId="ADAL" clId="{810F5255-C2B0-4805-9BBF-47FB08E1DC6B}" dt="2023-02-18T02:26:05.081" v="9"/>
        <pc:sldMkLst>
          <pc:docMk/>
          <pc:sldMk cId="3278654172" sldId="261"/>
        </pc:sldMkLst>
        <pc:spChg chg="add mod">
          <ac:chgData name="de-Jesus-Oliveira Victor-Adriel" userId="a708fc36-3c1b-42ab-b5e9-2e1fa3c6605e" providerId="ADAL" clId="{810F5255-C2B0-4805-9BBF-47FB08E1DC6B}" dt="2023-02-18T02:26:05.081" v="9"/>
          <ac:spMkLst>
            <pc:docMk/>
            <pc:sldMk cId="3278654172" sldId="261"/>
            <ac:spMk id="40" creationId="{21FA7E29-3248-CE0C-765C-9B40E9E093F7}"/>
          </ac:spMkLst>
        </pc:spChg>
      </pc:sldChg>
      <pc:sldChg chg="addSp modSp">
        <pc:chgData name="de-Jesus-Oliveira Victor-Adriel" userId="a708fc36-3c1b-42ab-b5e9-2e1fa3c6605e" providerId="ADAL" clId="{810F5255-C2B0-4805-9BBF-47FB08E1DC6B}" dt="2023-02-18T02:26:06.715" v="10"/>
        <pc:sldMkLst>
          <pc:docMk/>
          <pc:sldMk cId="631229544" sldId="262"/>
        </pc:sldMkLst>
        <pc:spChg chg="add mod">
          <ac:chgData name="de-Jesus-Oliveira Victor-Adriel" userId="a708fc36-3c1b-42ab-b5e9-2e1fa3c6605e" providerId="ADAL" clId="{810F5255-C2B0-4805-9BBF-47FB08E1DC6B}" dt="2023-02-18T02:26:06.715" v="10"/>
          <ac:spMkLst>
            <pc:docMk/>
            <pc:sldMk cId="631229544" sldId="262"/>
            <ac:spMk id="2" creationId="{D271B825-7AB1-A018-E1FC-9279ADBCE713}"/>
          </ac:spMkLst>
        </pc:spChg>
      </pc:sldChg>
      <pc:sldChg chg="addSp modSp">
        <pc:chgData name="de-Jesus-Oliveira Victor-Adriel" userId="a708fc36-3c1b-42ab-b5e9-2e1fa3c6605e" providerId="ADAL" clId="{810F5255-C2B0-4805-9BBF-47FB08E1DC6B}" dt="2023-02-18T02:23:59.454" v="2"/>
        <pc:sldMkLst>
          <pc:docMk/>
          <pc:sldMk cId="4264380333" sldId="267"/>
        </pc:sldMkLst>
        <pc:spChg chg="add mod">
          <ac:chgData name="de-Jesus-Oliveira Victor-Adriel" userId="a708fc36-3c1b-42ab-b5e9-2e1fa3c6605e" providerId="ADAL" clId="{810F5255-C2B0-4805-9BBF-47FB08E1DC6B}" dt="2023-02-18T02:23:59.454" v="2"/>
          <ac:spMkLst>
            <pc:docMk/>
            <pc:sldMk cId="4264380333" sldId="267"/>
            <ac:spMk id="3" creationId="{7D270BE7-0974-049E-9821-53E2CF37B847}"/>
          </ac:spMkLst>
        </pc:spChg>
        <pc:picChg chg="add mod">
          <ac:chgData name="de-Jesus-Oliveira Victor-Adriel" userId="a708fc36-3c1b-42ab-b5e9-2e1fa3c6605e" providerId="ADAL" clId="{810F5255-C2B0-4805-9BBF-47FB08E1DC6B}" dt="2023-02-18T02:23:59.454" v="2"/>
          <ac:picMkLst>
            <pc:docMk/>
            <pc:sldMk cId="4264380333" sldId="267"/>
            <ac:picMk id="5" creationId="{FEB88DB1-9824-7071-E0E2-3544C9BB962D}"/>
          </ac:picMkLst>
        </pc:picChg>
      </pc:sldChg>
      <pc:sldChg chg="addSp delSp modSp mod">
        <pc:chgData name="de-Jesus-Oliveira Victor-Adriel" userId="a708fc36-3c1b-42ab-b5e9-2e1fa3c6605e" providerId="ADAL" clId="{810F5255-C2B0-4805-9BBF-47FB08E1DC6B}" dt="2023-02-18T02:24:11.043" v="3"/>
        <pc:sldMkLst>
          <pc:docMk/>
          <pc:sldMk cId="171183961" sldId="268"/>
        </pc:sldMkLst>
        <pc:spChg chg="del">
          <ac:chgData name="de-Jesus-Oliveira Victor-Adriel" userId="a708fc36-3c1b-42ab-b5e9-2e1fa3c6605e" providerId="ADAL" clId="{810F5255-C2B0-4805-9BBF-47FB08E1DC6B}" dt="2023-02-18T02:23:45.699" v="1" actId="478"/>
          <ac:spMkLst>
            <pc:docMk/>
            <pc:sldMk cId="171183961" sldId="268"/>
            <ac:spMk id="2" creationId="{36F7C832-7D7F-40CB-9479-79BC46A793B9}"/>
          </ac:spMkLst>
        </pc:spChg>
        <pc:spChg chg="add mod">
          <ac:chgData name="de-Jesus-Oliveira Victor-Adriel" userId="a708fc36-3c1b-42ab-b5e9-2e1fa3c6605e" providerId="ADAL" clId="{810F5255-C2B0-4805-9BBF-47FB08E1DC6B}" dt="2023-02-18T02:24:11.043" v="3"/>
          <ac:spMkLst>
            <pc:docMk/>
            <pc:sldMk cId="171183961" sldId="268"/>
            <ac:spMk id="3" creationId="{F2E8AC57-1062-322C-A4CA-18F211AA9576}"/>
          </ac:spMkLst>
        </pc:spChg>
      </pc:sldChg>
    </pc:docChg>
  </pc:docChgLst>
  <pc:docChgLst>
    <pc:chgData name="de-Jesus-Oliveira Victor-Adriel" userId="a708fc36-3c1b-42ab-b5e9-2e1fa3c6605e" providerId="ADAL" clId="{5368734F-4A78-4D90-A19E-D40B36365C63}"/>
    <pc:docChg chg="undo custSel addSld delSld modSld">
      <pc:chgData name="de-Jesus-Oliveira Victor-Adriel" userId="a708fc36-3c1b-42ab-b5e9-2e1fa3c6605e" providerId="ADAL" clId="{5368734F-4A78-4D90-A19E-D40B36365C63}" dt="2023-06-04T17:00:34.218" v="215" actId="33553"/>
      <pc:docMkLst>
        <pc:docMk/>
      </pc:docMkLst>
      <pc:sldChg chg="modSp mod">
        <pc:chgData name="de-Jesus-Oliveira Victor-Adriel" userId="a708fc36-3c1b-42ab-b5e9-2e1fa3c6605e" providerId="ADAL" clId="{5368734F-4A78-4D90-A19E-D40B36365C63}" dt="2023-06-04T16:59:38.730" v="211" actId="33553"/>
        <pc:sldMkLst>
          <pc:docMk/>
          <pc:sldMk cId="1310685907" sldId="259"/>
        </pc:sldMkLst>
        <pc:spChg chg="mod">
          <ac:chgData name="de-Jesus-Oliveira Victor-Adriel" userId="a708fc36-3c1b-42ab-b5e9-2e1fa3c6605e" providerId="ADAL" clId="{5368734F-4A78-4D90-A19E-D40B36365C63}" dt="2023-06-04T16:52:46.814" v="69" actId="962"/>
          <ac:spMkLst>
            <pc:docMk/>
            <pc:sldMk cId="1310685907" sldId="259"/>
            <ac:spMk id="2" creationId="{AAFBAEF4-CEA9-4F85-4283-E640295C84E9}"/>
          </ac:spMkLst>
        </pc:spChg>
        <pc:spChg chg="mod">
          <ac:chgData name="de-Jesus-Oliveira Victor-Adriel" userId="a708fc36-3c1b-42ab-b5e9-2e1fa3c6605e" providerId="ADAL" clId="{5368734F-4A78-4D90-A19E-D40B36365C63}" dt="2023-06-04T16:52:46.814" v="69" actId="962"/>
          <ac:spMkLst>
            <pc:docMk/>
            <pc:sldMk cId="1310685907" sldId="259"/>
            <ac:spMk id="3" creationId="{38F61450-C3E4-58A4-E94D-F0D2144D0E07}"/>
          </ac:spMkLst>
        </pc:spChg>
        <pc:spChg chg="mod">
          <ac:chgData name="de-Jesus-Oliveira Victor-Adriel" userId="a708fc36-3c1b-42ab-b5e9-2e1fa3c6605e" providerId="ADAL" clId="{5368734F-4A78-4D90-A19E-D40B36365C63}" dt="2023-06-04T16:52:46.814" v="69" actId="962"/>
          <ac:spMkLst>
            <pc:docMk/>
            <pc:sldMk cId="1310685907" sldId="259"/>
            <ac:spMk id="4" creationId="{B422FDEE-087B-E8DF-AFD3-2A9C3A0185D4}"/>
          </ac:spMkLst>
        </pc:spChg>
        <pc:spChg chg="mod ord modVis">
          <ac:chgData name="de-Jesus-Oliveira Victor-Adriel" userId="a708fc36-3c1b-42ab-b5e9-2e1fa3c6605e" providerId="ADAL" clId="{5368734F-4A78-4D90-A19E-D40B36365C63}" dt="2023-06-04T16:52:48.224" v="70" actId="33935"/>
          <ac:spMkLst>
            <pc:docMk/>
            <pc:sldMk cId="1310685907" sldId="259"/>
            <ac:spMk id="5" creationId="{44C22F38-3934-4674-8202-7610668B5BE2}"/>
          </ac:spMkLst>
        </pc:spChg>
        <pc:spChg chg="mod ord modVis">
          <ac:chgData name="de-Jesus-Oliveira Victor-Adriel" userId="a708fc36-3c1b-42ab-b5e9-2e1fa3c6605e" providerId="ADAL" clId="{5368734F-4A78-4D90-A19E-D40B36365C63}" dt="2023-06-04T16:52:48.224" v="70" actId="33935"/>
          <ac:spMkLst>
            <pc:docMk/>
            <pc:sldMk cId="1310685907" sldId="259"/>
            <ac:spMk id="12" creationId="{DC92D0BD-A8C1-4465-A69C-8E46D27F16A3}"/>
          </ac:spMkLst>
        </pc:spChg>
        <pc:spChg chg="mod ord modVis">
          <ac:chgData name="de-Jesus-Oliveira Victor-Adriel" userId="a708fc36-3c1b-42ab-b5e9-2e1fa3c6605e" providerId="ADAL" clId="{5368734F-4A78-4D90-A19E-D40B36365C63}" dt="2023-06-04T16:52:48.224" v="70" actId="33935"/>
          <ac:spMkLst>
            <pc:docMk/>
            <pc:sldMk cId="1310685907" sldId="259"/>
            <ac:spMk id="13" creationId="{CCCEDD10-4885-4751-AC24-8FB3D31ED69E}"/>
          </ac:spMkLst>
        </pc:spChg>
        <pc:spChg chg="mod ord modVis">
          <ac:chgData name="de-Jesus-Oliveira Victor-Adriel" userId="a708fc36-3c1b-42ab-b5e9-2e1fa3c6605e" providerId="ADAL" clId="{5368734F-4A78-4D90-A19E-D40B36365C63}" dt="2023-06-04T16:52:48.224" v="70" actId="33935"/>
          <ac:spMkLst>
            <pc:docMk/>
            <pc:sldMk cId="1310685907" sldId="259"/>
            <ac:spMk id="14" creationId="{824B6FC0-8E52-49E0-A42F-5819DA76490E}"/>
          </ac:spMkLst>
        </pc:spChg>
        <pc:spChg chg="mod ord modVis">
          <ac:chgData name="de-Jesus-Oliveira Victor-Adriel" userId="a708fc36-3c1b-42ab-b5e9-2e1fa3c6605e" providerId="ADAL" clId="{5368734F-4A78-4D90-A19E-D40B36365C63}" dt="2023-06-04T16:52:48.224" v="70" actId="33935"/>
          <ac:spMkLst>
            <pc:docMk/>
            <pc:sldMk cId="1310685907" sldId="259"/>
            <ac:spMk id="15" creationId="{1FC76032-6472-42A7-9F81-6EDD70FC8732}"/>
          </ac:spMkLst>
        </pc:spChg>
        <pc:spChg chg="mod">
          <ac:chgData name="de-Jesus-Oliveira Victor-Adriel" userId="a708fc36-3c1b-42ab-b5e9-2e1fa3c6605e" providerId="ADAL" clId="{5368734F-4A78-4D90-A19E-D40B36365C63}" dt="2023-06-04T16:52:46.814" v="69" actId="962"/>
          <ac:spMkLst>
            <pc:docMk/>
            <pc:sldMk cId="1310685907" sldId="259"/>
            <ac:spMk id="16" creationId="{D98AB754-7F8D-47AB-9849-0C630D4E2A37}"/>
          </ac:spMkLst>
        </pc:spChg>
        <pc:spChg chg="mod ord modVis">
          <ac:chgData name="de-Jesus-Oliveira Victor-Adriel" userId="a708fc36-3c1b-42ab-b5e9-2e1fa3c6605e" providerId="ADAL" clId="{5368734F-4A78-4D90-A19E-D40B36365C63}" dt="2023-06-04T16:52:48.224" v="70" actId="33935"/>
          <ac:spMkLst>
            <pc:docMk/>
            <pc:sldMk cId="1310685907" sldId="259"/>
            <ac:spMk id="17" creationId="{06E55F0D-1374-442B-8C82-48FCEA4796A4}"/>
          </ac:spMkLst>
        </pc:spChg>
        <pc:spChg chg="mod">
          <ac:chgData name="de-Jesus-Oliveira Victor-Adriel" userId="a708fc36-3c1b-42ab-b5e9-2e1fa3c6605e" providerId="ADAL" clId="{5368734F-4A78-4D90-A19E-D40B36365C63}" dt="2023-06-04T16:52:46.814" v="69" actId="962"/>
          <ac:spMkLst>
            <pc:docMk/>
            <pc:sldMk cId="1310685907" sldId="259"/>
            <ac:spMk id="18" creationId="{D3753364-03D6-4504-AF86-3C6386201356}"/>
          </ac:spMkLst>
        </pc:spChg>
        <pc:spChg chg="mod ord modVis">
          <ac:chgData name="de-Jesus-Oliveira Victor-Adriel" userId="a708fc36-3c1b-42ab-b5e9-2e1fa3c6605e" providerId="ADAL" clId="{5368734F-4A78-4D90-A19E-D40B36365C63}" dt="2023-06-04T16:52:48.224" v="70" actId="33935"/>
          <ac:spMkLst>
            <pc:docMk/>
            <pc:sldMk cId="1310685907" sldId="259"/>
            <ac:spMk id="19" creationId="{EAFCC845-7912-40D3-ABE8-DEC2E9DD0B0B}"/>
          </ac:spMkLst>
        </pc:spChg>
        <pc:spChg chg="mod">
          <ac:chgData name="de-Jesus-Oliveira Victor-Adriel" userId="a708fc36-3c1b-42ab-b5e9-2e1fa3c6605e" providerId="ADAL" clId="{5368734F-4A78-4D90-A19E-D40B36365C63}" dt="2023-06-04T16:52:46.814" v="69" actId="962"/>
          <ac:spMkLst>
            <pc:docMk/>
            <pc:sldMk cId="1310685907" sldId="259"/>
            <ac:spMk id="20" creationId="{B107FC39-4B7B-4BCB-9353-70A3FCE1797E}"/>
          </ac:spMkLst>
        </pc:spChg>
        <pc:spChg chg="mod">
          <ac:chgData name="de-Jesus-Oliveira Victor-Adriel" userId="a708fc36-3c1b-42ab-b5e9-2e1fa3c6605e" providerId="ADAL" clId="{5368734F-4A78-4D90-A19E-D40B36365C63}" dt="2023-06-04T16:52:46.814" v="69" actId="962"/>
          <ac:spMkLst>
            <pc:docMk/>
            <pc:sldMk cId="1310685907" sldId="259"/>
            <ac:spMk id="21" creationId="{F63E92B6-82EA-4E11-9B05-0B23208E6560}"/>
          </ac:spMkLst>
        </pc:spChg>
        <pc:spChg chg="mod">
          <ac:chgData name="de-Jesus-Oliveira Victor-Adriel" userId="a708fc36-3c1b-42ab-b5e9-2e1fa3c6605e" providerId="ADAL" clId="{5368734F-4A78-4D90-A19E-D40B36365C63}" dt="2023-06-04T16:52:46.814" v="69" actId="962"/>
          <ac:spMkLst>
            <pc:docMk/>
            <pc:sldMk cId="1310685907" sldId="259"/>
            <ac:spMk id="22" creationId="{B4598410-61C9-488A-B32C-A874D97B4346}"/>
          </ac:spMkLst>
        </pc:spChg>
        <pc:spChg chg="mod">
          <ac:chgData name="de-Jesus-Oliveira Victor-Adriel" userId="a708fc36-3c1b-42ab-b5e9-2e1fa3c6605e" providerId="ADAL" clId="{5368734F-4A78-4D90-A19E-D40B36365C63}" dt="2023-06-04T16:52:46.814" v="69" actId="962"/>
          <ac:spMkLst>
            <pc:docMk/>
            <pc:sldMk cId="1310685907" sldId="259"/>
            <ac:spMk id="23" creationId="{315C8446-0F5A-4DB2-BE3E-B51E6F77BE03}"/>
          </ac:spMkLst>
        </pc:spChg>
        <pc:spChg chg="mod">
          <ac:chgData name="de-Jesus-Oliveira Victor-Adriel" userId="a708fc36-3c1b-42ab-b5e9-2e1fa3c6605e" providerId="ADAL" clId="{5368734F-4A78-4D90-A19E-D40B36365C63}" dt="2023-06-04T16:52:46.814" v="69" actId="962"/>
          <ac:spMkLst>
            <pc:docMk/>
            <pc:sldMk cId="1310685907" sldId="259"/>
            <ac:spMk id="24" creationId="{70E94346-53CB-4F95-A814-435DF2CE71B5}"/>
          </ac:spMkLst>
        </pc:spChg>
        <pc:spChg chg="mod ord modVis">
          <ac:chgData name="de-Jesus-Oliveira Victor-Adriel" userId="a708fc36-3c1b-42ab-b5e9-2e1fa3c6605e" providerId="ADAL" clId="{5368734F-4A78-4D90-A19E-D40B36365C63}" dt="2023-06-04T16:52:46.814" v="69" actId="962"/>
          <ac:spMkLst>
            <pc:docMk/>
            <pc:sldMk cId="1310685907" sldId="259"/>
            <ac:spMk id="25" creationId="{4CAC2F2D-700C-409F-9F7A-D860B7C9AD33}"/>
          </ac:spMkLst>
        </pc:spChg>
        <pc:spChg chg="mod ord modVis">
          <ac:chgData name="de-Jesus-Oliveira Victor-Adriel" userId="a708fc36-3c1b-42ab-b5e9-2e1fa3c6605e" providerId="ADAL" clId="{5368734F-4A78-4D90-A19E-D40B36365C63}" dt="2023-06-04T16:52:48.224" v="70" actId="33935"/>
          <ac:spMkLst>
            <pc:docMk/>
            <pc:sldMk cId="1310685907" sldId="259"/>
            <ac:spMk id="26" creationId="{B6037A6F-86BA-497F-AF88-9A18F21E9A4B}"/>
          </ac:spMkLst>
        </pc:spChg>
        <pc:spChg chg="mod ord modVis">
          <ac:chgData name="de-Jesus-Oliveira Victor-Adriel" userId="a708fc36-3c1b-42ab-b5e9-2e1fa3c6605e" providerId="ADAL" clId="{5368734F-4A78-4D90-A19E-D40B36365C63}" dt="2023-06-04T16:52:48.224" v="70" actId="33935"/>
          <ac:spMkLst>
            <pc:docMk/>
            <pc:sldMk cId="1310685907" sldId="259"/>
            <ac:spMk id="27" creationId="{B7B59CE9-42CA-4364-836F-E0CA5AD66EC0}"/>
          </ac:spMkLst>
        </pc:spChg>
        <pc:spChg chg="mod ord modVis">
          <ac:chgData name="de-Jesus-Oliveira Victor-Adriel" userId="a708fc36-3c1b-42ab-b5e9-2e1fa3c6605e" providerId="ADAL" clId="{5368734F-4A78-4D90-A19E-D40B36365C63}" dt="2023-06-04T16:52:48.224" v="70" actId="33935"/>
          <ac:spMkLst>
            <pc:docMk/>
            <pc:sldMk cId="1310685907" sldId="259"/>
            <ac:spMk id="29" creationId="{461F8110-EB40-4652-9204-0B7E3CE13507}"/>
          </ac:spMkLst>
        </pc:spChg>
        <pc:spChg chg="mod ord modVis">
          <ac:chgData name="de-Jesus-Oliveira Victor-Adriel" userId="a708fc36-3c1b-42ab-b5e9-2e1fa3c6605e" providerId="ADAL" clId="{5368734F-4A78-4D90-A19E-D40B36365C63}" dt="2023-06-04T16:52:48.224" v="70" actId="33935"/>
          <ac:spMkLst>
            <pc:docMk/>
            <pc:sldMk cId="1310685907" sldId="259"/>
            <ac:spMk id="30" creationId="{1C881E28-81CC-43CA-B8EA-1F672F1D4615}"/>
          </ac:spMkLst>
        </pc:spChg>
        <pc:spChg chg="mod ord modVis">
          <ac:chgData name="de-Jesus-Oliveira Victor-Adriel" userId="a708fc36-3c1b-42ab-b5e9-2e1fa3c6605e" providerId="ADAL" clId="{5368734F-4A78-4D90-A19E-D40B36365C63}" dt="2023-06-04T16:52:48.224" v="70" actId="33935"/>
          <ac:spMkLst>
            <pc:docMk/>
            <pc:sldMk cId="1310685907" sldId="259"/>
            <ac:spMk id="31" creationId="{E051E2C7-DC20-4060-B695-6707A6508000}"/>
          </ac:spMkLst>
        </pc:spChg>
        <pc:spChg chg="mod ord modVis">
          <ac:chgData name="de-Jesus-Oliveira Victor-Adriel" userId="a708fc36-3c1b-42ab-b5e9-2e1fa3c6605e" providerId="ADAL" clId="{5368734F-4A78-4D90-A19E-D40B36365C63}" dt="2023-06-04T16:52:48.224" v="70" actId="33935"/>
          <ac:spMkLst>
            <pc:docMk/>
            <pc:sldMk cId="1310685907" sldId="259"/>
            <ac:spMk id="32" creationId="{B53E7053-BA1E-4399-9E83-539B44F36339}"/>
          </ac:spMkLst>
        </pc:spChg>
        <pc:spChg chg="mod ord modVis">
          <ac:chgData name="de-Jesus-Oliveira Victor-Adriel" userId="a708fc36-3c1b-42ab-b5e9-2e1fa3c6605e" providerId="ADAL" clId="{5368734F-4A78-4D90-A19E-D40B36365C63}" dt="2023-06-04T16:59:38.730" v="211" actId="33553"/>
          <ac:spMkLst>
            <pc:docMk/>
            <pc:sldMk cId="1310685907" sldId="259"/>
            <ac:spMk id="33" creationId="{5ED9E0F0-71E0-4370-A870-8E0A52A50FAA}"/>
          </ac:spMkLst>
        </pc:spChg>
        <pc:picChg chg="mod">
          <ac:chgData name="de-Jesus-Oliveira Victor-Adriel" userId="a708fc36-3c1b-42ab-b5e9-2e1fa3c6605e" providerId="ADAL" clId="{5368734F-4A78-4D90-A19E-D40B36365C63}" dt="2023-06-04T16:52:46.814" v="69" actId="962"/>
          <ac:picMkLst>
            <pc:docMk/>
            <pc:sldMk cId="1310685907" sldId="259"/>
            <ac:picMk id="6" creationId="{5F053061-5E30-451B-A001-0DDE4A07D110}"/>
          </ac:picMkLst>
        </pc:picChg>
      </pc:sldChg>
      <pc:sldChg chg="modSp mod">
        <pc:chgData name="de-Jesus-Oliveira Victor-Adriel" userId="a708fc36-3c1b-42ab-b5e9-2e1fa3c6605e" providerId="ADAL" clId="{5368734F-4A78-4D90-A19E-D40B36365C63}" dt="2023-06-04T16:59:57.558" v="212" actId="33553"/>
        <pc:sldMkLst>
          <pc:docMk/>
          <pc:sldMk cId="4091270383" sldId="260"/>
        </pc:sldMkLst>
        <pc:spChg chg="mod ord modVis">
          <ac:chgData name="de-Jesus-Oliveira Victor-Adriel" userId="a708fc36-3c1b-42ab-b5e9-2e1fa3c6605e" providerId="ADAL" clId="{5368734F-4A78-4D90-A19E-D40B36365C63}" dt="2023-06-04T16:56:43.521" v="141" actId="33935"/>
          <ac:spMkLst>
            <pc:docMk/>
            <pc:sldMk cId="4091270383" sldId="260"/>
            <ac:spMk id="2" creationId="{9E378F56-02F7-24C0-DED7-E585E49036F3}"/>
          </ac:spMkLst>
        </pc:spChg>
        <pc:spChg chg="mod ord">
          <ac:chgData name="de-Jesus-Oliveira Victor-Adriel" userId="a708fc36-3c1b-42ab-b5e9-2e1fa3c6605e" providerId="ADAL" clId="{5368734F-4A78-4D90-A19E-D40B36365C63}" dt="2023-06-04T16:56:41.680" v="140" actId="962"/>
          <ac:spMkLst>
            <pc:docMk/>
            <pc:sldMk cId="4091270383" sldId="260"/>
            <ac:spMk id="4" creationId="{9031E1E4-C304-4F01-BA61-8E8366E283AA}"/>
          </ac:spMkLst>
        </pc:spChg>
        <pc:spChg chg="mod ord">
          <ac:chgData name="de-Jesus-Oliveira Victor-Adriel" userId="a708fc36-3c1b-42ab-b5e9-2e1fa3c6605e" providerId="ADAL" clId="{5368734F-4A78-4D90-A19E-D40B36365C63}" dt="2023-06-04T16:56:41.680" v="140" actId="962"/>
          <ac:spMkLst>
            <pc:docMk/>
            <pc:sldMk cId="4091270383" sldId="260"/>
            <ac:spMk id="5" creationId="{B67031F7-8C52-4BC4-B9C5-8E70100AC0F7}"/>
          </ac:spMkLst>
        </pc:spChg>
        <pc:spChg chg="mod ord">
          <ac:chgData name="de-Jesus-Oliveira Victor-Adriel" userId="a708fc36-3c1b-42ab-b5e9-2e1fa3c6605e" providerId="ADAL" clId="{5368734F-4A78-4D90-A19E-D40B36365C63}" dt="2023-06-04T16:56:41.680" v="140" actId="962"/>
          <ac:spMkLst>
            <pc:docMk/>
            <pc:sldMk cId="4091270383" sldId="260"/>
            <ac:spMk id="6" creationId="{C09E96E0-270D-4E43-A18D-B50D9F3EC858}"/>
          </ac:spMkLst>
        </pc:spChg>
        <pc:spChg chg="mod">
          <ac:chgData name="de-Jesus-Oliveira Victor-Adriel" userId="a708fc36-3c1b-42ab-b5e9-2e1fa3c6605e" providerId="ADAL" clId="{5368734F-4A78-4D90-A19E-D40B36365C63}" dt="2023-06-04T16:56:41.680" v="140" actId="962"/>
          <ac:spMkLst>
            <pc:docMk/>
            <pc:sldMk cId="4091270383" sldId="260"/>
            <ac:spMk id="7" creationId="{9DC15F78-FF3D-4713-9A0F-8F987CF88EDB}"/>
          </ac:spMkLst>
        </pc:spChg>
        <pc:spChg chg="mod">
          <ac:chgData name="de-Jesus-Oliveira Victor-Adriel" userId="a708fc36-3c1b-42ab-b5e9-2e1fa3c6605e" providerId="ADAL" clId="{5368734F-4A78-4D90-A19E-D40B36365C63}" dt="2023-06-04T16:56:41.680" v="140" actId="962"/>
          <ac:spMkLst>
            <pc:docMk/>
            <pc:sldMk cId="4091270383" sldId="260"/>
            <ac:spMk id="8" creationId="{7A4221AB-8C7D-42B5-BB12-1928B4339DAD}"/>
          </ac:spMkLst>
        </pc:spChg>
        <pc:spChg chg="mod">
          <ac:chgData name="de-Jesus-Oliveira Victor-Adriel" userId="a708fc36-3c1b-42ab-b5e9-2e1fa3c6605e" providerId="ADAL" clId="{5368734F-4A78-4D90-A19E-D40B36365C63}" dt="2023-06-04T16:56:41.680" v="140" actId="962"/>
          <ac:spMkLst>
            <pc:docMk/>
            <pc:sldMk cId="4091270383" sldId="260"/>
            <ac:spMk id="9" creationId="{DF124154-31C6-431C-896B-FB281F72C63C}"/>
          </ac:spMkLst>
        </pc:spChg>
        <pc:spChg chg="mod ord">
          <ac:chgData name="de-Jesus-Oliveira Victor-Adriel" userId="a708fc36-3c1b-42ab-b5e9-2e1fa3c6605e" providerId="ADAL" clId="{5368734F-4A78-4D90-A19E-D40B36365C63}" dt="2023-06-04T16:56:41.680" v="140" actId="962"/>
          <ac:spMkLst>
            <pc:docMk/>
            <pc:sldMk cId="4091270383" sldId="260"/>
            <ac:spMk id="10" creationId="{908C70B1-C6BC-4320-89DD-D636EA3B83EE}"/>
          </ac:spMkLst>
        </pc:spChg>
        <pc:spChg chg="mod ord">
          <ac:chgData name="de-Jesus-Oliveira Victor-Adriel" userId="a708fc36-3c1b-42ab-b5e9-2e1fa3c6605e" providerId="ADAL" clId="{5368734F-4A78-4D90-A19E-D40B36365C63}" dt="2023-06-04T16:56:41.680" v="140" actId="962"/>
          <ac:spMkLst>
            <pc:docMk/>
            <pc:sldMk cId="4091270383" sldId="260"/>
            <ac:spMk id="11" creationId="{ADC818BB-AADD-4CB4-A352-33F361B909AC}"/>
          </ac:spMkLst>
        </pc:spChg>
        <pc:spChg chg="mod ord">
          <ac:chgData name="de-Jesus-Oliveira Victor-Adriel" userId="a708fc36-3c1b-42ab-b5e9-2e1fa3c6605e" providerId="ADAL" clId="{5368734F-4A78-4D90-A19E-D40B36365C63}" dt="2023-06-04T16:56:41.680" v="140" actId="962"/>
          <ac:spMkLst>
            <pc:docMk/>
            <pc:sldMk cId="4091270383" sldId="260"/>
            <ac:spMk id="12" creationId="{A0BC0C68-3404-4421-8423-F0146A1C1B87}"/>
          </ac:spMkLst>
        </pc:spChg>
        <pc:spChg chg="mod">
          <ac:chgData name="de-Jesus-Oliveira Victor-Adriel" userId="a708fc36-3c1b-42ab-b5e9-2e1fa3c6605e" providerId="ADAL" clId="{5368734F-4A78-4D90-A19E-D40B36365C63}" dt="2023-06-04T16:56:41.680" v="140" actId="962"/>
          <ac:spMkLst>
            <pc:docMk/>
            <pc:sldMk cId="4091270383" sldId="260"/>
            <ac:spMk id="15" creationId="{46603D6A-0AD8-4A93-851A-352A345B7962}"/>
          </ac:spMkLst>
        </pc:spChg>
        <pc:spChg chg="mod ord">
          <ac:chgData name="de-Jesus-Oliveira Victor-Adriel" userId="a708fc36-3c1b-42ab-b5e9-2e1fa3c6605e" providerId="ADAL" clId="{5368734F-4A78-4D90-A19E-D40B36365C63}" dt="2023-06-04T16:56:41.680" v="140" actId="962"/>
          <ac:spMkLst>
            <pc:docMk/>
            <pc:sldMk cId="4091270383" sldId="260"/>
            <ac:spMk id="16" creationId="{A500D747-9A2C-4EFE-9B77-BE94D402E91E}"/>
          </ac:spMkLst>
        </pc:spChg>
        <pc:spChg chg="mod ord modVis">
          <ac:chgData name="de-Jesus-Oliveira Victor-Adriel" userId="a708fc36-3c1b-42ab-b5e9-2e1fa3c6605e" providerId="ADAL" clId="{5368734F-4A78-4D90-A19E-D40B36365C63}" dt="2023-06-04T16:56:43.521" v="141" actId="33935"/>
          <ac:spMkLst>
            <pc:docMk/>
            <pc:sldMk cId="4091270383" sldId="260"/>
            <ac:spMk id="17" creationId="{EAB2CE85-EDAA-40CE-91A0-7CF9037A8673}"/>
          </ac:spMkLst>
        </pc:spChg>
        <pc:spChg chg="mod">
          <ac:chgData name="de-Jesus-Oliveira Victor-Adriel" userId="a708fc36-3c1b-42ab-b5e9-2e1fa3c6605e" providerId="ADAL" clId="{5368734F-4A78-4D90-A19E-D40B36365C63}" dt="2023-06-04T16:56:41.680" v="140" actId="962"/>
          <ac:spMkLst>
            <pc:docMk/>
            <pc:sldMk cId="4091270383" sldId="260"/>
            <ac:spMk id="18" creationId="{F7E88752-A0B8-46A0-A037-EE21803CA1C7}"/>
          </ac:spMkLst>
        </pc:spChg>
        <pc:spChg chg="mod ord modVis">
          <ac:chgData name="de-Jesus-Oliveira Victor-Adriel" userId="a708fc36-3c1b-42ab-b5e9-2e1fa3c6605e" providerId="ADAL" clId="{5368734F-4A78-4D90-A19E-D40B36365C63}" dt="2023-06-04T16:56:43.521" v="141" actId="33935"/>
          <ac:spMkLst>
            <pc:docMk/>
            <pc:sldMk cId="4091270383" sldId="260"/>
            <ac:spMk id="19" creationId="{77766320-C323-4F05-B79B-21F5B1A5F7A2}"/>
          </ac:spMkLst>
        </pc:spChg>
        <pc:spChg chg="mod ord modVis">
          <ac:chgData name="de-Jesus-Oliveira Victor-Adriel" userId="a708fc36-3c1b-42ab-b5e9-2e1fa3c6605e" providerId="ADAL" clId="{5368734F-4A78-4D90-A19E-D40B36365C63}" dt="2023-06-04T16:56:43.521" v="141" actId="33935"/>
          <ac:spMkLst>
            <pc:docMk/>
            <pc:sldMk cId="4091270383" sldId="260"/>
            <ac:spMk id="20" creationId="{B24C216A-D5C5-4BB2-8DD4-89F87B09606C}"/>
          </ac:spMkLst>
        </pc:spChg>
        <pc:spChg chg="mod ord modVis">
          <ac:chgData name="de-Jesus-Oliveira Victor-Adriel" userId="a708fc36-3c1b-42ab-b5e9-2e1fa3c6605e" providerId="ADAL" clId="{5368734F-4A78-4D90-A19E-D40B36365C63}" dt="2023-06-04T16:56:43.521" v="141" actId="33935"/>
          <ac:spMkLst>
            <pc:docMk/>
            <pc:sldMk cId="4091270383" sldId="260"/>
            <ac:spMk id="21" creationId="{710136DB-CD31-4F92-AD93-4D8E7954D92B}"/>
          </ac:spMkLst>
        </pc:spChg>
        <pc:spChg chg="mod ord modVis">
          <ac:chgData name="de-Jesus-Oliveira Victor-Adriel" userId="a708fc36-3c1b-42ab-b5e9-2e1fa3c6605e" providerId="ADAL" clId="{5368734F-4A78-4D90-A19E-D40B36365C63}" dt="2023-06-04T16:56:43.521" v="141" actId="33935"/>
          <ac:spMkLst>
            <pc:docMk/>
            <pc:sldMk cId="4091270383" sldId="260"/>
            <ac:spMk id="22" creationId="{D256D796-B065-41B3-9424-D9E087929BDC}"/>
          </ac:spMkLst>
        </pc:spChg>
        <pc:spChg chg="mod ord modVis">
          <ac:chgData name="de-Jesus-Oliveira Victor-Adriel" userId="a708fc36-3c1b-42ab-b5e9-2e1fa3c6605e" providerId="ADAL" clId="{5368734F-4A78-4D90-A19E-D40B36365C63}" dt="2023-06-04T16:56:43.521" v="141" actId="33935"/>
          <ac:spMkLst>
            <pc:docMk/>
            <pc:sldMk cId="4091270383" sldId="260"/>
            <ac:spMk id="23" creationId="{6F2AA65D-82EC-4378-AA41-79361034D199}"/>
          </ac:spMkLst>
        </pc:spChg>
        <pc:spChg chg="mod ord modVis">
          <ac:chgData name="de-Jesus-Oliveira Victor-Adriel" userId="a708fc36-3c1b-42ab-b5e9-2e1fa3c6605e" providerId="ADAL" clId="{5368734F-4A78-4D90-A19E-D40B36365C63}" dt="2023-06-04T16:56:43.521" v="141" actId="33935"/>
          <ac:spMkLst>
            <pc:docMk/>
            <pc:sldMk cId="4091270383" sldId="260"/>
            <ac:spMk id="24" creationId="{4AC4F8E2-F1E5-42CA-93A7-FB36A1F72476}"/>
          </ac:spMkLst>
        </pc:spChg>
        <pc:spChg chg="mod ord modVis">
          <ac:chgData name="de-Jesus-Oliveira Victor-Adriel" userId="a708fc36-3c1b-42ab-b5e9-2e1fa3c6605e" providerId="ADAL" clId="{5368734F-4A78-4D90-A19E-D40B36365C63}" dt="2023-06-04T16:56:43.521" v="141" actId="33935"/>
          <ac:spMkLst>
            <pc:docMk/>
            <pc:sldMk cId="4091270383" sldId="260"/>
            <ac:spMk id="25" creationId="{C2E880B1-4D80-4221-B780-CFBE6FE470F0}"/>
          </ac:spMkLst>
        </pc:spChg>
        <pc:spChg chg="mod ord modVis">
          <ac:chgData name="de-Jesus-Oliveira Victor-Adriel" userId="a708fc36-3c1b-42ab-b5e9-2e1fa3c6605e" providerId="ADAL" clId="{5368734F-4A78-4D90-A19E-D40B36365C63}" dt="2023-06-04T16:56:43.521" v="141" actId="33935"/>
          <ac:spMkLst>
            <pc:docMk/>
            <pc:sldMk cId="4091270383" sldId="260"/>
            <ac:spMk id="26" creationId="{AF3FA7B9-77CE-4CBD-8983-01F6D461E8F9}"/>
          </ac:spMkLst>
        </pc:spChg>
        <pc:spChg chg="mod ord modVis">
          <ac:chgData name="de-Jesus-Oliveira Victor-Adriel" userId="a708fc36-3c1b-42ab-b5e9-2e1fa3c6605e" providerId="ADAL" clId="{5368734F-4A78-4D90-A19E-D40B36365C63}" dt="2023-06-04T16:56:43.521" v="141" actId="33935"/>
          <ac:spMkLst>
            <pc:docMk/>
            <pc:sldMk cId="4091270383" sldId="260"/>
            <ac:spMk id="27" creationId="{02A36435-50C5-4438-965F-C7FE55ECC0FE}"/>
          </ac:spMkLst>
        </pc:spChg>
        <pc:spChg chg="mod ord modVis">
          <ac:chgData name="de-Jesus-Oliveira Victor-Adriel" userId="a708fc36-3c1b-42ab-b5e9-2e1fa3c6605e" providerId="ADAL" clId="{5368734F-4A78-4D90-A19E-D40B36365C63}" dt="2023-06-04T16:56:43.521" v="141" actId="33935"/>
          <ac:spMkLst>
            <pc:docMk/>
            <pc:sldMk cId="4091270383" sldId="260"/>
            <ac:spMk id="28" creationId="{06DF58F9-B396-413E-B575-4DB8B8D74ACB}"/>
          </ac:spMkLst>
        </pc:spChg>
        <pc:spChg chg="mod ord modVis">
          <ac:chgData name="de-Jesus-Oliveira Victor-Adriel" userId="a708fc36-3c1b-42ab-b5e9-2e1fa3c6605e" providerId="ADAL" clId="{5368734F-4A78-4D90-A19E-D40B36365C63}" dt="2023-06-04T16:56:43.521" v="141" actId="33935"/>
          <ac:spMkLst>
            <pc:docMk/>
            <pc:sldMk cId="4091270383" sldId="260"/>
            <ac:spMk id="29" creationId="{C4E15962-42BB-4800-B61A-1F5083B52D73}"/>
          </ac:spMkLst>
        </pc:spChg>
        <pc:spChg chg="mod ord modVis">
          <ac:chgData name="de-Jesus-Oliveira Victor-Adriel" userId="a708fc36-3c1b-42ab-b5e9-2e1fa3c6605e" providerId="ADAL" clId="{5368734F-4A78-4D90-A19E-D40B36365C63}" dt="2023-06-04T16:56:43.521" v="141" actId="33935"/>
          <ac:spMkLst>
            <pc:docMk/>
            <pc:sldMk cId="4091270383" sldId="260"/>
            <ac:spMk id="30" creationId="{E9DD36E4-26CB-4C0B-8B3C-4552D5FF2FE9}"/>
          </ac:spMkLst>
        </pc:spChg>
        <pc:spChg chg="mod">
          <ac:chgData name="de-Jesus-Oliveira Victor-Adriel" userId="a708fc36-3c1b-42ab-b5e9-2e1fa3c6605e" providerId="ADAL" clId="{5368734F-4A78-4D90-A19E-D40B36365C63}" dt="2023-06-04T16:56:41.680" v="140" actId="962"/>
          <ac:spMkLst>
            <pc:docMk/>
            <pc:sldMk cId="4091270383" sldId="260"/>
            <ac:spMk id="31" creationId="{33D68691-7F81-BCAC-9039-1567134076DD}"/>
          </ac:spMkLst>
        </pc:spChg>
        <pc:spChg chg="mod ord modVis">
          <ac:chgData name="de-Jesus-Oliveira Victor-Adriel" userId="a708fc36-3c1b-42ab-b5e9-2e1fa3c6605e" providerId="ADAL" clId="{5368734F-4A78-4D90-A19E-D40B36365C63}" dt="2023-06-04T16:56:54.678" v="145" actId="962"/>
          <ac:spMkLst>
            <pc:docMk/>
            <pc:sldMk cId="4091270383" sldId="260"/>
            <ac:spMk id="33" creationId="{0C233EFC-D749-4B5C-9BBA-CAF6FB26532D}"/>
          </ac:spMkLst>
        </pc:spChg>
        <pc:spChg chg="mod ord modVis">
          <ac:chgData name="de-Jesus-Oliveira Victor-Adriel" userId="a708fc36-3c1b-42ab-b5e9-2e1fa3c6605e" providerId="ADAL" clId="{5368734F-4A78-4D90-A19E-D40B36365C63}" dt="2023-06-04T16:56:43.521" v="141" actId="33935"/>
          <ac:spMkLst>
            <pc:docMk/>
            <pc:sldMk cId="4091270383" sldId="260"/>
            <ac:spMk id="34" creationId="{7D31D6E0-FA84-4BF7-8596-48C1293642A5}"/>
          </ac:spMkLst>
        </pc:spChg>
        <pc:spChg chg="mod ord modVis">
          <ac:chgData name="de-Jesus-Oliveira Victor-Adriel" userId="a708fc36-3c1b-42ab-b5e9-2e1fa3c6605e" providerId="ADAL" clId="{5368734F-4A78-4D90-A19E-D40B36365C63}" dt="2023-06-04T16:56:43.521" v="141" actId="33935"/>
          <ac:spMkLst>
            <pc:docMk/>
            <pc:sldMk cId="4091270383" sldId="260"/>
            <ac:spMk id="35" creationId="{38F21897-5AAA-47E6-8150-1D0699452F70}"/>
          </ac:spMkLst>
        </pc:spChg>
        <pc:spChg chg="mod ord modVis">
          <ac:chgData name="de-Jesus-Oliveira Victor-Adriel" userId="a708fc36-3c1b-42ab-b5e9-2e1fa3c6605e" providerId="ADAL" clId="{5368734F-4A78-4D90-A19E-D40B36365C63}" dt="2023-06-04T16:56:43.521" v="141" actId="33935"/>
          <ac:spMkLst>
            <pc:docMk/>
            <pc:sldMk cId="4091270383" sldId="260"/>
            <ac:spMk id="36" creationId="{F56F6933-ED78-47EC-B1D9-1CF1175B117F}"/>
          </ac:spMkLst>
        </pc:spChg>
        <pc:spChg chg="mod ord modVis">
          <ac:chgData name="de-Jesus-Oliveira Victor-Adriel" userId="a708fc36-3c1b-42ab-b5e9-2e1fa3c6605e" providerId="ADAL" clId="{5368734F-4A78-4D90-A19E-D40B36365C63}" dt="2023-06-04T16:59:57.558" v="212" actId="33553"/>
          <ac:spMkLst>
            <pc:docMk/>
            <pc:sldMk cId="4091270383" sldId="260"/>
            <ac:spMk id="37" creationId="{415077F1-516D-4AF8-9BF6-7E7CFD18D556}"/>
          </ac:spMkLst>
        </pc:spChg>
        <pc:spChg chg="mod">
          <ac:chgData name="de-Jesus-Oliveira Victor-Adriel" userId="a708fc36-3c1b-42ab-b5e9-2e1fa3c6605e" providerId="ADAL" clId="{5368734F-4A78-4D90-A19E-D40B36365C63}" dt="2023-06-04T16:56:41.680" v="140" actId="962"/>
          <ac:spMkLst>
            <pc:docMk/>
            <pc:sldMk cId="4091270383" sldId="260"/>
            <ac:spMk id="39" creationId="{87B3EB46-34A8-6C33-29EB-C5C61CD0228C}"/>
          </ac:spMkLst>
        </pc:spChg>
        <pc:spChg chg="mod">
          <ac:chgData name="de-Jesus-Oliveira Victor-Adriel" userId="a708fc36-3c1b-42ab-b5e9-2e1fa3c6605e" providerId="ADAL" clId="{5368734F-4A78-4D90-A19E-D40B36365C63}" dt="2023-06-04T16:56:41.680" v="140" actId="962"/>
          <ac:spMkLst>
            <pc:docMk/>
            <pc:sldMk cId="4091270383" sldId="260"/>
            <ac:spMk id="41" creationId="{A48DA395-912E-6370-6530-8B2D438DD75F}"/>
          </ac:spMkLst>
        </pc:spChg>
        <pc:spChg chg="mod">
          <ac:chgData name="de-Jesus-Oliveira Victor-Adriel" userId="a708fc36-3c1b-42ab-b5e9-2e1fa3c6605e" providerId="ADAL" clId="{5368734F-4A78-4D90-A19E-D40B36365C63}" dt="2023-06-04T16:56:41.680" v="140" actId="962"/>
          <ac:spMkLst>
            <pc:docMk/>
            <pc:sldMk cId="4091270383" sldId="260"/>
            <ac:spMk id="42" creationId="{BD671AE2-0ACB-036B-A28D-4E3384F831E5}"/>
          </ac:spMkLst>
        </pc:spChg>
        <pc:spChg chg="mod">
          <ac:chgData name="de-Jesus-Oliveira Victor-Adriel" userId="a708fc36-3c1b-42ab-b5e9-2e1fa3c6605e" providerId="ADAL" clId="{5368734F-4A78-4D90-A19E-D40B36365C63}" dt="2023-06-04T16:56:41.680" v="140" actId="962"/>
          <ac:spMkLst>
            <pc:docMk/>
            <pc:sldMk cId="4091270383" sldId="260"/>
            <ac:spMk id="43" creationId="{D0375222-57A4-4DAB-DE64-FA414EFDB4EE}"/>
          </ac:spMkLst>
        </pc:spChg>
        <pc:spChg chg="mod">
          <ac:chgData name="de-Jesus-Oliveira Victor-Adriel" userId="a708fc36-3c1b-42ab-b5e9-2e1fa3c6605e" providerId="ADAL" clId="{5368734F-4A78-4D90-A19E-D40B36365C63}" dt="2023-06-04T16:56:41.680" v="140" actId="962"/>
          <ac:spMkLst>
            <pc:docMk/>
            <pc:sldMk cId="4091270383" sldId="260"/>
            <ac:spMk id="44" creationId="{83D98A36-D728-0D7E-AB35-853DAFA76725}"/>
          </ac:spMkLst>
        </pc:spChg>
        <pc:spChg chg="mod">
          <ac:chgData name="de-Jesus-Oliveira Victor-Adriel" userId="a708fc36-3c1b-42ab-b5e9-2e1fa3c6605e" providerId="ADAL" clId="{5368734F-4A78-4D90-A19E-D40B36365C63}" dt="2023-06-04T16:56:41.680" v="140" actId="962"/>
          <ac:spMkLst>
            <pc:docMk/>
            <pc:sldMk cId="4091270383" sldId="260"/>
            <ac:spMk id="47" creationId="{8FBD7595-41B7-F33A-1254-7725387C295F}"/>
          </ac:spMkLst>
        </pc:spChg>
        <pc:spChg chg="mod">
          <ac:chgData name="de-Jesus-Oliveira Victor-Adriel" userId="a708fc36-3c1b-42ab-b5e9-2e1fa3c6605e" providerId="ADAL" clId="{5368734F-4A78-4D90-A19E-D40B36365C63}" dt="2023-06-04T16:56:41.680" v="140" actId="962"/>
          <ac:spMkLst>
            <pc:docMk/>
            <pc:sldMk cId="4091270383" sldId="260"/>
            <ac:spMk id="48" creationId="{343ACB2A-8A3D-D010-97F2-A10D442E7580}"/>
          </ac:spMkLst>
        </pc:spChg>
        <pc:spChg chg="mod">
          <ac:chgData name="de-Jesus-Oliveira Victor-Adriel" userId="a708fc36-3c1b-42ab-b5e9-2e1fa3c6605e" providerId="ADAL" clId="{5368734F-4A78-4D90-A19E-D40B36365C63}" dt="2023-06-04T16:56:41.680" v="140" actId="962"/>
          <ac:spMkLst>
            <pc:docMk/>
            <pc:sldMk cId="4091270383" sldId="260"/>
            <ac:spMk id="49" creationId="{C9692846-00C6-1DB8-E3E7-ADD75F11DB82}"/>
          </ac:spMkLst>
        </pc:spChg>
        <pc:picChg chg="mod">
          <ac:chgData name="de-Jesus-Oliveira Victor-Adriel" userId="a708fc36-3c1b-42ab-b5e9-2e1fa3c6605e" providerId="ADAL" clId="{5368734F-4A78-4D90-A19E-D40B36365C63}" dt="2023-06-04T16:56:41.680" v="140" actId="962"/>
          <ac:picMkLst>
            <pc:docMk/>
            <pc:sldMk cId="4091270383" sldId="260"/>
            <ac:picMk id="13" creationId="{FA036A61-A4EB-903C-7C93-6DE41CB5FDBB}"/>
          </ac:picMkLst>
        </pc:picChg>
        <pc:picChg chg="mod">
          <ac:chgData name="de-Jesus-Oliveira Victor-Adriel" userId="a708fc36-3c1b-42ab-b5e9-2e1fa3c6605e" providerId="ADAL" clId="{5368734F-4A78-4D90-A19E-D40B36365C63}" dt="2023-06-04T16:56:41.680" v="140" actId="962"/>
          <ac:picMkLst>
            <pc:docMk/>
            <pc:sldMk cId="4091270383" sldId="260"/>
            <ac:picMk id="38" creationId="{9BCD2D83-0B43-4F67-83F0-73CFA1A54868}"/>
          </ac:picMkLst>
        </pc:picChg>
        <pc:picChg chg="mod">
          <ac:chgData name="de-Jesus-Oliveira Victor-Adriel" userId="a708fc36-3c1b-42ab-b5e9-2e1fa3c6605e" providerId="ADAL" clId="{5368734F-4A78-4D90-A19E-D40B36365C63}" dt="2023-06-04T16:56:41.680" v="140" actId="962"/>
          <ac:picMkLst>
            <pc:docMk/>
            <pc:sldMk cId="4091270383" sldId="260"/>
            <ac:picMk id="40" creationId="{DAFE9B8B-8ED1-8BC1-8CDB-FCA08A438B33}"/>
          </ac:picMkLst>
        </pc:picChg>
        <pc:picChg chg="mod ord modCrop">
          <ac:chgData name="de-Jesus-Oliveira Victor-Adriel" userId="a708fc36-3c1b-42ab-b5e9-2e1fa3c6605e" providerId="ADAL" clId="{5368734F-4A78-4D90-A19E-D40B36365C63}" dt="2023-06-04T16:56:41.680" v="140" actId="962"/>
          <ac:picMkLst>
            <pc:docMk/>
            <pc:sldMk cId="4091270383" sldId="260"/>
            <ac:picMk id="46" creationId="{CA2B0936-7A46-769C-0EE9-0CE5B3CF9086}"/>
          </ac:picMkLst>
        </pc:picChg>
      </pc:sldChg>
      <pc:sldChg chg="modSp mod">
        <pc:chgData name="de-Jesus-Oliveira Victor-Adriel" userId="a708fc36-3c1b-42ab-b5e9-2e1fa3c6605e" providerId="ADAL" clId="{5368734F-4A78-4D90-A19E-D40B36365C63}" dt="2023-06-04T17:00:16.972" v="213" actId="33553"/>
        <pc:sldMkLst>
          <pc:docMk/>
          <pc:sldMk cId="3278654172" sldId="261"/>
        </pc:sldMkLst>
        <pc:spChg chg="mod">
          <ac:chgData name="de-Jesus-Oliveira Victor-Adriel" userId="a708fc36-3c1b-42ab-b5e9-2e1fa3c6605e" providerId="ADAL" clId="{5368734F-4A78-4D90-A19E-D40B36365C63}" dt="2023-06-04T16:58:14.507" v="186" actId="962"/>
          <ac:spMkLst>
            <pc:docMk/>
            <pc:sldMk cId="3278654172" sldId="261"/>
            <ac:spMk id="2" creationId="{7FCC2E15-1522-8884-CD9B-625052A97D15}"/>
          </ac:spMkLst>
        </pc:spChg>
        <pc:spChg chg="mod">
          <ac:chgData name="de-Jesus-Oliveira Victor-Adriel" userId="a708fc36-3c1b-42ab-b5e9-2e1fa3c6605e" providerId="ADAL" clId="{5368734F-4A78-4D90-A19E-D40B36365C63}" dt="2023-06-04T16:58:14.507" v="186" actId="962"/>
          <ac:spMkLst>
            <pc:docMk/>
            <pc:sldMk cId="3278654172" sldId="261"/>
            <ac:spMk id="4" creationId="{1266CEAC-8C35-4A0B-B3A8-BEA84DC4F645}"/>
          </ac:spMkLst>
        </pc:spChg>
        <pc:spChg chg="mod">
          <ac:chgData name="de-Jesus-Oliveira Victor-Adriel" userId="a708fc36-3c1b-42ab-b5e9-2e1fa3c6605e" providerId="ADAL" clId="{5368734F-4A78-4D90-A19E-D40B36365C63}" dt="2023-06-04T16:58:14.507" v="186" actId="962"/>
          <ac:spMkLst>
            <pc:docMk/>
            <pc:sldMk cId="3278654172" sldId="261"/>
            <ac:spMk id="5" creationId="{1982D56E-52A1-41C5-9E38-9AE8FC3766E1}"/>
          </ac:spMkLst>
        </pc:spChg>
        <pc:spChg chg="mod">
          <ac:chgData name="de-Jesus-Oliveira Victor-Adriel" userId="a708fc36-3c1b-42ab-b5e9-2e1fa3c6605e" providerId="ADAL" clId="{5368734F-4A78-4D90-A19E-D40B36365C63}" dt="2023-06-04T16:58:14.507" v="186" actId="962"/>
          <ac:spMkLst>
            <pc:docMk/>
            <pc:sldMk cId="3278654172" sldId="261"/>
            <ac:spMk id="6" creationId="{59077381-D4D2-445B-832C-258968B888BE}"/>
          </ac:spMkLst>
        </pc:spChg>
        <pc:spChg chg="mod">
          <ac:chgData name="de-Jesus-Oliveira Victor-Adriel" userId="a708fc36-3c1b-42ab-b5e9-2e1fa3c6605e" providerId="ADAL" clId="{5368734F-4A78-4D90-A19E-D40B36365C63}" dt="2023-06-04T16:58:14.507" v="186" actId="962"/>
          <ac:spMkLst>
            <pc:docMk/>
            <pc:sldMk cId="3278654172" sldId="261"/>
            <ac:spMk id="7" creationId="{6144BA3E-88E5-4B1B-9A08-914364AB993E}"/>
          </ac:spMkLst>
        </pc:spChg>
        <pc:spChg chg="mod">
          <ac:chgData name="de-Jesus-Oliveira Victor-Adriel" userId="a708fc36-3c1b-42ab-b5e9-2e1fa3c6605e" providerId="ADAL" clId="{5368734F-4A78-4D90-A19E-D40B36365C63}" dt="2023-06-04T16:58:14.507" v="186" actId="962"/>
          <ac:spMkLst>
            <pc:docMk/>
            <pc:sldMk cId="3278654172" sldId="261"/>
            <ac:spMk id="8" creationId="{E36F62F2-C52D-4BF5-A9DC-F94C474D3D98}"/>
          </ac:spMkLst>
        </pc:spChg>
        <pc:spChg chg="mod">
          <ac:chgData name="de-Jesus-Oliveira Victor-Adriel" userId="a708fc36-3c1b-42ab-b5e9-2e1fa3c6605e" providerId="ADAL" clId="{5368734F-4A78-4D90-A19E-D40B36365C63}" dt="2023-06-04T16:58:14.507" v="186" actId="962"/>
          <ac:spMkLst>
            <pc:docMk/>
            <pc:sldMk cId="3278654172" sldId="261"/>
            <ac:spMk id="9" creationId="{767EB8C3-E9CC-42F2-81D7-7B021A47CBE2}"/>
          </ac:spMkLst>
        </pc:spChg>
        <pc:spChg chg="mod">
          <ac:chgData name="de-Jesus-Oliveira Victor-Adriel" userId="a708fc36-3c1b-42ab-b5e9-2e1fa3c6605e" providerId="ADAL" clId="{5368734F-4A78-4D90-A19E-D40B36365C63}" dt="2023-06-04T16:58:14.507" v="186" actId="962"/>
          <ac:spMkLst>
            <pc:docMk/>
            <pc:sldMk cId="3278654172" sldId="261"/>
            <ac:spMk id="10" creationId="{D1DF8824-F688-4F2D-A732-3F68B65D8AAF}"/>
          </ac:spMkLst>
        </pc:spChg>
        <pc:spChg chg="mod">
          <ac:chgData name="de-Jesus-Oliveira Victor-Adriel" userId="a708fc36-3c1b-42ab-b5e9-2e1fa3c6605e" providerId="ADAL" clId="{5368734F-4A78-4D90-A19E-D40B36365C63}" dt="2023-06-04T16:58:14.507" v="186" actId="962"/>
          <ac:spMkLst>
            <pc:docMk/>
            <pc:sldMk cId="3278654172" sldId="261"/>
            <ac:spMk id="11" creationId="{A123F607-DE70-4AB6-A4AC-C797CE048C9D}"/>
          </ac:spMkLst>
        </pc:spChg>
        <pc:spChg chg="mod ord modVis">
          <ac:chgData name="de-Jesus-Oliveira Victor-Adriel" userId="a708fc36-3c1b-42ab-b5e9-2e1fa3c6605e" providerId="ADAL" clId="{5368734F-4A78-4D90-A19E-D40B36365C63}" dt="2023-06-04T16:58:15.809" v="187" actId="33935"/>
          <ac:spMkLst>
            <pc:docMk/>
            <pc:sldMk cId="3278654172" sldId="261"/>
            <ac:spMk id="12" creationId="{32370669-B1FA-4A62-883F-48DF8C3FF9DD}"/>
          </ac:spMkLst>
        </pc:spChg>
        <pc:spChg chg="mod ord modVis">
          <ac:chgData name="de-Jesus-Oliveira Victor-Adriel" userId="a708fc36-3c1b-42ab-b5e9-2e1fa3c6605e" providerId="ADAL" clId="{5368734F-4A78-4D90-A19E-D40B36365C63}" dt="2023-06-04T16:58:15.809" v="187" actId="33935"/>
          <ac:spMkLst>
            <pc:docMk/>
            <pc:sldMk cId="3278654172" sldId="261"/>
            <ac:spMk id="13" creationId="{8BB98DD7-138F-4280-9CFC-330A6CEB34FD}"/>
          </ac:spMkLst>
        </pc:spChg>
        <pc:spChg chg="mod ord modVis">
          <ac:chgData name="de-Jesus-Oliveira Victor-Adriel" userId="a708fc36-3c1b-42ab-b5e9-2e1fa3c6605e" providerId="ADAL" clId="{5368734F-4A78-4D90-A19E-D40B36365C63}" dt="2023-06-04T16:58:15.809" v="187" actId="33935"/>
          <ac:spMkLst>
            <pc:docMk/>
            <pc:sldMk cId="3278654172" sldId="261"/>
            <ac:spMk id="14" creationId="{D4234115-2013-40E2-B088-A4DB2C414824}"/>
          </ac:spMkLst>
        </pc:spChg>
        <pc:spChg chg="mod ord modVis">
          <ac:chgData name="de-Jesus-Oliveira Victor-Adriel" userId="a708fc36-3c1b-42ab-b5e9-2e1fa3c6605e" providerId="ADAL" clId="{5368734F-4A78-4D90-A19E-D40B36365C63}" dt="2023-06-04T16:58:15.809" v="187" actId="33935"/>
          <ac:spMkLst>
            <pc:docMk/>
            <pc:sldMk cId="3278654172" sldId="261"/>
            <ac:spMk id="15" creationId="{EA649DB5-9A6D-4AC6-832D-F734CE88E9B6}"/>
          </ac:spMkLst>
        </pc:spChg>
        <pc:spChg chg="mod ord modVis">
          <ac:chgData name="de-Jesus-Oliveira Victor-Adriel" userId="a708fc36-3c1b-42ab-b5e9-2e1fa3c6605e" providerId="ADAL" clId="{5368734F-4A78-4D90-A19E-D40B36365C63}" dt="2023-06-04T16:58:15.809" v="187" actId="33935"/>
          <ac:spMkLst>
            <pc:docMk/>
            <pc:sldMk cId="3278654172" sldId="261"/>
            <ac:spMk id="16" creationId="{BEE8BB84-D3D2-4AB0-8F0A-3EC00DCEC7F9}"/>
          </ac:spMkLst>
        </pc:spChg>
        <pc:spChg chg="mod ord modVis">
          <ac:chgData name="de-Jesus-Oliveira Victor-Adriel" userId="a708fc36-3c1b-42ab-b5e9-2e1fa3c6605e" providerId="ADAL" clId="{5368734F-4A78-4D90-A19E-D40B36365C63}" dt="2023-06-04T16:58:15.809" v="187" actId="33935"/>
          <ac:spMkLst>
            <pc:docMk/>
            <pc:sldMk cId="3278654172" sldId="261"/>
            <ac:spMk id="17" creationId="{E51EBDF6-8BE5-4025-BB97-D70CFE6BC2E0}"/>
          </ac:spMkLst>
        </pc:spChg>
        <pc:spChg chg="mod ord modVis">
          <ac:chgData name="de-Jesus-Oliveira Victor-Adriel" userId="a708fc36-3c1b-42ab-b5e9-2e1fa3c6605e" providerId="ADAL" clId="{5368734F-4A78-4D90-A19E-D40B36365C63}" dt="2023-06-04T16:58:15.809" v="187" actId="33935"/>
          <ac:spMkLst>
            <pc:docMk/>
            <pc:sldMk cId="3278654172" sldId="261"/>
            <ac:spMk id="18" creationId="{7B95E41A-8941-4DEA-A927-B5EA7993132F}"/>
          </ac:spMkLst>
        </pc:spChg>
        <pc:spChg chg="mod ord modVis">
          <ac:chgData name="de-Jesus-Oliveira Victor-Adriel" userId="a708fc36-3c1b-42ab-b5e9-2e1fa3c6605e" providerId="ADAL" clId="{5368734F-4A78-4D90-A19E-D40B36365C63}" dt="2023-06-04T16:58:15.809" v="187" actId="33935"/>
          <ac:spMkLst>
            <pc:docMk/>
            <pc:sldMk cId="3278654172" sldId="261"/>
            <ac:spMk id="19" creationId="{3FC88F93-A70E-4602-85EC-E3CC8A8816C2}"/>
          </ac:spMkLst>
        </pc:spChg>
        <pc:spChg chg="mod ord modVis">
          <ac:chgData name="de-Jesus-Oliveira Victor-Adriel" userId="a708fc36-3c1b-42ab-b5e9-2e1fa3c6605e" providerId="ADAL" clId="{5368734F-4A78-4D90-A19E-D40B36365C63}" dt="2023-06-04T16:58:15.809" v="187" actId="33935"/>
          <ac:spMkLst>
            <pc:docMk/>
            <pc:sldMk cId="3278654172" sldId="261"/>
            <ac:spMk id="20" creationId="{129C7494-A326-4E23-9779-668ED0B2F88D}"/>
          </ac:spMkLst>
        </pc:spChg>
        <pc:spChg chg="mod ord modVis">
          <ac:chgData name="de-Jesus-Oliveira Victor-Adriel" userId="a708fc36-3c1b-42ab-b5e9-2e1fa3c6605e" providerId="ADAL" clId="{5368734F-4A78-4D90-A19E-D40B36365C63}" dt="2023-06-04T16:58:15.809" v="187" actId="33935"/>
          <ac:spMkLst>
            <pc:docMk/>
            <pc:sldMk cId="3278654172" sldId="261"/>
            <ac:spMk id="21" creationId="{48B3C406-0AE1-4C65-92B6-58BD53FAFEFE}"/>
          </ac:spMkLst>
        </pc:spChg>
        <pc:spChg chg="mod ord modVis">
          <ac:chgData name="de-Jesus-Oliveira Victor-Adriel" userId="a708fc36-3c1b-42ab-b5e9-2e1fa3c6605e" providerId="ADAL" clId="{5368734F-4A78-4D90-A19E-D40B36365C63}" dt="2023-06-04T17:00:16.972" v="213" actId="33553"/>
          <ac:spMkLst>
            <pc:docMk/>
            <pc:sldMk cId="3278654172" sldId="261"/>
            <ac:spMk id="22" creationId="{D3B8B63F-34D3-42BA-94E3-41D4ABEDB366}"/>
          </ac:spMkLst>
        </pc:spChg>
        <pc:spChg chg="mod ord modVis">
          <ac:chgData name="de-Jesus-Oliveira Victor-Adriel" userId="a708fc36-3c1b-42ab-b5e9-2e1fa3c6605e" providerId="ADAL" clId="{5368734F-4A78-4D90-A19E-D40B36365C63}" dt="2023-06-04T16:58:15.809" v="187" actId="33935"/>
          <ac:spMkLst>
            <pc:docMk/>
            <pc:sldMk cId="3278654172" sldId="261"/>
            <ac:spMk id="23" creationId="{3E4DDAC6-C113-4C1A-A97E-53515C709092}"/>
          </ac:spMkLst>
        </pc:spChg>
        <pc:spChg chg="mod ord modVis">
          <ac:chgData name="de-Jesus-Oliveira Victor-Adriel" userId="a708fc36-3c1b-42ab-b5e9-2e1fa3c6605e" providerId="ADAL" clId="{5368734F-4A78-4D90-A19E-D40B36365C63}" dt="2023-06-04T16:58:15.809" v="187" actId="33935"/>
          <ac:spMkLst>
            <pc:docMk/>
            <pc:sldMk cId="3278654172" sldId="261"/>
            <ac:spMk id="24" creationId="{3F1A1DF7-28A2-4316-B049-D4D85C87E58F}"/>
          </ac:spMkLst>
        </pc:spChg>
        <pc:spChg chg="mod ord modVis">
          <ac:chgData name="de-Jesus-Oliveira Victor-Adriel" userId="a708fc36-3c1b-42ab-b5e9-2e1fa3c6605e" providerId="ADAL" clId="{5368734F-4A78-4D90-A19E-D40B36365C63}" dt="2023-06-04T16:58:15.809" v="187" actId="33935"/>
          <ac:spMkLst>
            <pc:docMk/>
            <pc:sldMk cId="3278654172" sldId="261"/>
            <ac:spMk id="25" creationId="{1FC5C205-FAA3-449C-A8FD-C52109290EC9}"/>
          </ac:spMkLst>
        </pc:spChg>
        <pc:spChg chg="mod ord modVis">
          <ac:chgData name="de-Jesus-Oliveira Victor-Adriel" userId="a708fc36-3c1b-42ab-b5e9-2e1fa3c6605e" providerId="ADAL" clId="{5368734F-4A78-4D90-A19E-D40B36365C63}" dt="2023-06-04T16:58:15.809" v="187" actId="33935"/>
          <ac:spMkLst>
            <pc:docMk/>
            <pc:sldMk cId="3278654172" sldId="261"/>
            <ac:spMk id="26" creationId="{7980D18C-23CA-49E9-8A03-8E31A0BE3CC9}"/>
          </ac:spMkLst>
        </pc:spChg>
        <pc:spChg chg="mod ord modVis">
          <ac:chgData name="de-Jesus-Oliveira Victor-Adriel" userId="a708fc36-3c1b-42ab-b5e9-2e1fa3c6605e" providerId="ADAL" clId="{5368734F-4A78-4D90-A19E-D40B36365C63}" dt="2023-06-04T16:58:15.809" v="187" actId="33935"/>
          <ac:spMkLst>
            <pc:docMk/>
            <pc:sldMk cId="3278654172" sldId="261"/>
            <ac:spMk id="27" creationId="{B40966AB-959B-4003-8750-39869662CED2}"/>
          </ac:spMkLst>
        </pc:spChg>
        <pc:spChg chg="mod">
          <ac:chgData name="de-Jesus-Oliveira Victor-Adriel" userId="a708fc36-3c1b-42ab-b5e9-2e1fa3c6605e" providerId="ADAL" clId="{5368734F-4A78-4D90-A19E-D40B36365C63}" dt="2023-06-04T16:58:14.507" v="186" actId="962"/>
          <ac:spMkLst>
            <pc:docMk/>
            <pc:sldMk cId="3278654172" sldId="261"/>
            <ac:spMk id="28" creationId="{35F301C2-6C4B-4E54-A4C4-140129A3CB31}"/>
          </ac:spMkLst>
        </pc:spChg>
        <pc:spChg chg="mod">
          <ac:chgData name="de-Jesus-Oliveira Victor-Adriel" userId="a708fc36-3c1b-42ab-b5e9-2e1fa3c6605e" providerId="ADAL" clId="{5368734F-4A78-4D90-A19E-D40B36365C63}" dt="2023-06-04T16:58:14.507" v="186" actId="962"/>
          <ac:spMkLst>
            <pc:docMk/>
            <pc:sldMk cId="3278654172" sldId="261"/>
            <ac:spMk id="29" creationId="{3452765A-BC87-4F5F-A8F4-9E439009F266}"/>
          </ac:spMkLst>
        </pc:spChg>
        <pc:spChg chg="mod">
          <ac:chgData name="de-Jesus-Oliveira Victor-Adriel" userId="a708fc36-3c1b-42ab-b5e9-2e1fa3c6605e" providerId="ADAL" clId="{5368734F-4A78-4D90-A19E-D40B36365C63}" dt="2023-06-04T16:58:14.507" v="186" actId="962"/>
          <ac:spMkLst>
            <pc:docMk/>
            <pc:sldMk cId="3278654172" sldId="261"/>
            <ac:spMk id="30" creationId="{FE98852C-ECBC-4A2E-8C78-8A86B11D2651}"/>
          </ac:spMkLst>
        </pc:spChg>
        <pc:spChg chg="mod ord modVis">
          <ac:chgData name="de-Jesus-Oliveira Victor-Adriel" userId="a708fc36-3c1b-42ab-b5e9-2e1fa3c6605e" providerId="ADAL" clId="{5368734F-4A78-4D90-A19E-D40B36365C63}" dt="2023-06-04T16:58:15.809" v="187" actId="33935"/>
          <ac:spMkLst>
            <pc:docMk/>
            <pc:sldMk cId="3278654172" sldId="261"/>
            <ac:spMk id="31" creationId="{8CD2E9CC-A9A8-4684-AAEA-4F06CFBFBCB9}"/>
          </ac:spMkLst>
        </pc:spChg>
        <pc:spChg chg="mod">
          <ac:chgData name="de-Jesus-Oliveira Victor-Adriel" userId="a708fc36-3c1b-42ab-b5e9-2e1fa3c6605e" providerId="ADAL" clId="{5368734F-4A78-4D90-A19E-D40B36365C63}" dt="2023-06-04T16:58:14.507" v="186" actId="962"/>
          <ac:spMkLst>
            <pc:docMk/>
            <pc:sldMk cId="3278654172" sldId="261"/>
            <ac:spMk id="32" creationId="{4D6692C8-F446-44D7-B5F5-27CC517352A5}"/>
          </ac:spMkLst>
        </pc:spChg>
        <pc:spChg chg="mod ord modVis">
          <ac:chgData name="de-Jesus-Oliveira Victor-Adriel" userId="a708fc36-3c1b-42ab-b5e9-2e1fa3c6605e" providerId="ADAL" clId="{5368734F-4A78-4D90-A19E-D40B36365C63}" dt="2023-06-04T16:58:15.809" v="187" actId="33935"/>
          <ac:spMkLst>
            <pc:docMk/>
            <pc:sldMk cId="3278654172" sldId="261"/>
            <ac:spMk id="33" creationId="{02D2558D-A546-4B9A-B699-6F833DB4FCB4}"/>
          </ac:spMkLst>
        </pc:spChg>
        <pc:spChg chg="mod ord modVis">
          <ac:chgData name="de-Jesus-Oliveira Victor-Adriel" userId="a708fc36-3c1b-42ab-b5e9-2e1fa3c6605e" providerId="ADAL" clId="{5368734F-4A78-4D90-A19E-D40B36365C63}" dt="2023-06-04T16:58:15.809" v="187" actId="33935"/>
          <ac:spMkLst>
            <pc:docMk/>
            <pc:sldMk cId="3278654172" sldId="261"/>
            <ac:spMk id="34" creationId="{36F85E33-BBCD-4F7A-8FA6-A89CDCBD5801}"/>
          </ac:spMkLst>
        </pc:spChg>
        <pc:spChg chg="mod">
          <ac:chgData name="de-Jesus-Oliveira Victor-Adriel" userId="a708fc36-3c1b-42ab-b5e9-2e1fa3c6605e" providerId="ADAL" clId="{5368734F-4A78-4D90-A19E-D40B36365C63}" dt="2023-06-04T16:58:14.507" v="186" actId="962"/>
          <ac:spMkLst>
            <pc:docMk/>
            <pc:sldMk cId="3278654172" sldId="261"/>
            <ac:spMk id="35" creationId="{C3E02E20-DC1A-4BD8-8843-01A92DC2069C}"/>
          </ac:spMkLst>
        </pc:spChg>
        <pc:spChg chg="mod">
          <ac:chgData name="de-Jesus-Oliveira Victor-Adriel" userId="a708fc36-3c1b-42ab-b5e9-2e1fa3c6605e" providerId="ADAL" clId="{5368734F-4A78-4D90-A19E-D40B36365C63}" dt="2023-06-04T16:58:14.507" v="186" actId="962"/>
          <ac:spMkLst>
            <pc:docMk/>
            <pc:sldMk cId="3278654172" sldId="261"/>
            <ac:spMk id="36" creationId="{8FD647CD-B233-45DE-88FC-7B235F56923F}"/>
          </ac:spMkLst>
        </pc:spChg>
        <pc:spChg chg="mod">
          <ac:chgData name="de-Jesus-Oliveira Victor-Adriel" userId="a708fc36-3c1b-42ab-b5e9-2e1fa3c6605e" providerId="ADAL" clId="{5368734F-4A78-4D90-A19E-D40B36365C63}" dt="2023-06-04T16:58:14.507" v="186" actId="962"/>
          <ac:spMkLst>
            <pc:docMk/>
            <pc:sldMk cId="3278654172" sldId="261"/>
            <ac:spMk id="37" creationId="{85A89FA2-E7B2-44F9-6DC5-5CAA9E84DBC8}"/>
          </ac:spMkLst>
        </pc:spChg>
        <pc:spChg chg="mod ord modVis">
          <ac:chgData name="de-Jesus-Oliveira Victor-Adriel" userId="a708fc36-3c1b-42ab-b5e9-2e1fa3c6605e" providerId="ADAL" clId="{5368734F-4A78-4D90-A19E-D40B36365C63}" dt="2023-06-04T16:58:15.809" v="187" actId="33935"/>
          <ac:spMkLst>
            <pc:docMk/>
            <pc:sldMk cId="3278654172" sldId="261"/>
            <ac:spMk id="40" creationId="{21FA7E29-3248-CE0C-765C-9B40E9E093F7}"/>
          </ac:spMkLst>
        </pc:spChg>
        <pc:picChg chg="mod">
          <ac:chgData name="de-Jesus-Oliveira Victor-Adriel" userId="a708fc36-3c1b-42ab-b5e9-2e1fa3c6605e" providerId="ADAL" clId="{5368734F-4A78-4D90-A19E-D40B36365C63}" dt="2023-06-04T16:58:14.507" v="186" actId="962"/>
          <ac:picMkLst>
            <pc:docMk/>
            <pc:sldMk cId="3278654172" sldId="261"/>
            <ac:picMk id="3" creationId="{B42942D1-D67B-4EE3-B583-46158F493CC8}"/>
          </ac:picMkLst>
        </pc:picChg>
        <pc:picChg chg="mod">
          <ac:chgData name="de-Jesus-Oliveira Victor-Adriel" userId="a708fc36-3c1b-42ab-b5e9-2e1fa3c6605e" providerId="ADAL" clId="{5368734F-4A78-4D90-A19E-D40B36365C63}" dt="2023-06-04T16:58:14.507" v="186" actId="962"/>
          <ac:picMkLst>
            <pc:docMk/>
            <pc:sldMk cId="3278654172" sldId="261"/>
            <ac:picMk id="38" creationId="{01D25D9D-230A-2F32-79F6-AFF3077BD2FC}"/>
          </ac:picMkLst>
        </pc:picChg>
        <pc:picChg chg="mod">
          <ac:chgData name="de-Jesus-Oliveira Victor-Adriel" userId="a708fc36-3c1b-42ab-b5e9-2e1fa3c6605e" providerId="ADAL" clId="{5368734F-4A78-4D90-A19E-D40B36365C63}" dt="2023-06-04T16:58:14.507" v="186" actId="962"/>
          <ac:picMkLst>
            <pc:docMk/>
            <pc:sldMk cId="3278654172" sldId="261"/>
            <ac:picMk id="39" creationId="{B86FAD7B-2C6F-6251-4DCC-95CF1F025EC9}"/>
          </ac:picMkLst>
        </pc:picChg>
      </pc:sldChg>
      <pc:sldChg chg="modSp mod">
        <pc:chgData name="de-Jesus-Oliveira Victor-Adriel" userId="a708fc36-3c1b-42ab-b5e9-2e1fa3c6605e" providerId="ADAL" clId="{5368734F-4A78-4D90-A19E-D40B36365C63}" dt="2023-06-04T17:00:30.027" v="214" actId="33553"/>
        <pc:sldMkLst>
          <pc:docMk/>
          <pc:sldMk cId="631229544" sldId="262"/>
        </pc:sldMkLst>
        <pc:spChg chg="mod ord modVis">
          <ac:chgData name="de-Jesus-Oliveira Victor-Adriel" userId="a708fc36-3c1b-42ab-b5e9-2e1fa3c6605e" providerId="ADAL" clId="{5368734F-4A78-4D90-A19E-D40B36365C63}" dt="2023-06-04T16:58:55.986" v="209" actId="33935"/>
          <ac:spMkLst>
            <pc:docMk/>
            <pc:sldMk cId="631229544" sldId="262"/>
            <ac:spMk id="2" creationId="{D271B825-7AB1-A018-E1FC-9279ADBCE713}"/>
          </ac:spMkLst>
        </pc:spChg>
        <pc:spChg chg="mod">
          <ac:chgData name="de-Jesus-Oliveira Victor-Adriel" userId="a708fc36-3c1b-42ab-b5e9-2e1fa3c6605e" providerId="ADAL" clId="{5368734F-4A78-4D90-A19E-D40B36365C63}" dt="2023-06-04T16:58:55.216" v="208" actId="962"/>
          <ac:spMkLst>
            <pc:docMk/>
            <pc:sldMk cId="631229544" sldId="262"/>
            <ac:spMk id="4" creationId="{18BF69B6-CC77-4407-9583-DAB155BEB2E8}"/>
          </ac:spMkLst>
        </pc:spChg>
        <pc:spChg chg="mod">
          <ac:chgData name="de-Jesus-Oliveira Victor-Adriel" userId="a708fc36-3c1b-42ab-b5e9-2e1fa3c6605e" providerId="ADAL" clId="{5368734F-4A78-4D90-A19E-D40B36365C63}" dt="2023-06-04T16:58:55.216" v="208" actId="962"/>
          <ac:spMkLst>
            <pc:docMk/>
            <pc:sldMk cId="631229544" sldId="262"/>
            <ac:spMk id="5" creationId="{35A35FD0-A55E-40A1-BF07-64653A3272E6}"/>
          </ac:spMkLst>
        </pc:spChg>
        <pc:spChg chg="mod">
          <ac:chgData name="de-Jesus-Oliveira Victor-Adriel" userId="a708fc36-3c1b-42ab-b5e9-2e1fa3c6605e" providerId="ADAL" clId="{5368734F-4A78-4D90-A19E-D40B36365C63}" dt="2023-06-04T16:58:55.216" v="208" actId="962"/>
          <ac:spMkLst>
            <pc:docMk/>
            <pc:sldMk cId="631229544" sldId="262"/>
            <ac:spMk id="6" creationId="{D4EE5FB8-5C56-44E1-AA80-669D67DFE7B8}"/>
          </ac:spMkLst>
        </pc:spChg>
        <pc:spChg chg="mod">
          <ac:chgData name="de-Jesus-Oliveira Victor-Adriel" userId="a708fc36-3c1b-42ab-b5e9-2e1fa3c6605e" providerId="ADAL" clId="{5368734F-4A78-4D90-A19E-D40B36365C63}" dt="2023-06-04T16:58:55.216" v="208" actId="962"/>
          <ac:spMkLst>
            <pc:docMk/>
            <pc:sldMk cId="631229544" sldId="262"/>
            <ac:spMk id="7" creationId="{40C67BAC-4C76-4AEB-8ECF-8BA259B8DBA9}"/>
          </ac:spMkLst>
        </pc:spChg>
        <pc:spChg chg="mod">
          <ac:chgData name="de-Jesus-Oliveira Victor-Adriel" userId="a708fc36-3c1b-42ab-b5e9-2e1fa3c6605e" providerId="ADAL" clId="{5368734F-4A78-4D90-A19E-D40B36365C63}" dt="2023-06-04T16:58:55.216" v="208" actId="962"/>
          <ac:spMkLst>
            <pc:docMk/>
            <pc:sldMk cId="631229544" sldId="262"/>
            <ac:spMk id="8" creationId="{8F7BB68B-4EA1-453C-81FF-328783FC13FF}"/>
          </ac:spMkLst>
        </pc:spChg>
        <pc:spChg chg="mod">
          <ac:chgData name="de-Jesus-Oliveira Victor-Adriel" userId="a708fc36-3c1b-42ab-b5e9-2e1fa3c6605e" providerId="ADAL" clId="{5368734F-4A78-4D90-A19E-D40B36365C63}" dt="2023-06-04T16:58:55.216" v="208" actId="962"/>
          <ac:spMkLst>
            <pc:docMk/>
            <pc:sldMk cId="631229544" sldId="262"/>
            <ac:spMk id="9" creationId="{1D5CFDC9-2DA5-4C79-A306-63C77D5FB1C0}"/>
          </ac:spMkLst>
        </pc:spChg>
        <pc:spChg chg="mod">
          <ac:chgData name="de-Jesus-Oliveira Victor-Adriel" userId="a708fc36-3c1b-42ab-b5e9-2e1fa3c6605e" providerId="ADAL" clId="{5368734F-4A78-4D90-A19E-D40B36365C63}" dt="2023-06-04T16:58:55.216" v="208" actId="962"/>
          <ac:spMkLst>
            <pc:docMk/>
            <pc:sldMk cId="631229544" sldId="262"/>
            <ac:spMk id="10" creationId="{2F2BAE84-6669-487D-9AFB-6B798F617EED}"/>
          </ac:spMkLst>
        </pc:spChg>
        <pc:spChg chg="mod">
          <ac:chgData name="de-Jesus-Oliveira Victor-Adriel" userId="a708fc36-3c1b-42ab-b5e9-2e1fa3c6605e" providerId="ADAL" clId="{5368734F-4A78-4D90-A19E-D40B36365C63}" dt="2023-06-04T16:58:55.216" v="208" actId="962"/>
          <ac:spMkLst>
            <pc:docMk/>
            <pc:sldMk cId="631229544" sldId="262"/>
            <ac:spMk id="11" creationId="{7C571028-DEB5-4A49-8D2B-222F52D8F4AA}"/>
          </ac:spMkLst>
        </pc:spChg>
        <pc:spChg chg="mod">
          <ac:chgData name="de-Jesus-Oliveira Victor-Adriel" userId="a708fc36-3c1b-42ab-b5e9-2e1fa3c6605e" providerId="ADAL" clId="{5368734F-4A78-4D90-A19E-D40B36365C63}" dt="2023-06-04T16:58:55.216" v="208" actId="962"/>
          <ac:spMkLst>
            <pc:docMk/>
            <pc:sldMk cId="631229544" sldId="262"/>
            <ac:spMk id="12" creationId="{04D2C42B-317B-4A88-BF61-7B3A3B5CD6CF}"/>
          </ac:spMkLst>
        </pc:spChg>
        <pc:spChg chg="mod ord modVis">
          <ac:chgData name="de-Jesus-Oliveira Victor-Adriel" userId="a708fc36-3c1b-42ab-b5e9-2e1fa3c6605e" providerId="ADAL" clId="{5368734F-4A78-4D90-A19E-D40B36365C63}" dt="2023-06-04T16:58:55.986" v="209" actId="33935"/>
          <ac:spMkLst>
            <pc:docMk/>
            <pc:sldMk cId="631229544" sldId="262"/>
            <ac:spMk id="13" creationId="{E1ECB7B7-F29F-493A-BB38-7F8FC8A9A902}"/>
          </ac:spMkLst>
        </pc:spChg>
        <pc:spChg chg="mod ord modVis">
          <ac:chgData name="de-Jesus-Oliveira Victor-Adriel" userId="a708fc36-3c1b-42ab-b5e9-2e1fa3c6605e" providerId="ADAL" clId="{5368734F-4A78-4D90-A19E-D40B36365C63}" dt="2023-06-04T16:58:55.986" v="209" actId="33935"/>
          <ac:spMkLst>
            <pc:docMk/>
            <pc:sldMk cId="631229544" sldId="262"/>
            <ac:spMk id="14" creationId="{2DAAE9F6-16BF-4F91-98F1-1C37AD2DC0A9}"/>
          </ac:spMkLst>
        </pc:spChg>
        <pc:spChg chg="mod ord modVis">
          <ac:chgData name="de-Jesus-Oliveira Victor-Adriel" userId="a708fc36-3c1b-42ab-b5e9-2e1fa3c6605e" providerId="ADAL" clId="{5368734F-4A78-4D90-A19E-D40B36365C63}" dt="2023-06-04T17:00:30.027" v="214" actId="33553"/>
          <ac:spMkLst>
            <pc:docMk/>
            <pc:sldMk cId="631229544" sldId="262"/>
            <ac:spMk id="17" creationId="{56D88109-B603-48E2-8692-411A6C1C9FAF}"/>
          </ac:spMkLst>
        </pc:spChg>
        <pc:spChg chg="mod ord modVis">
          <ac:chgData name="de-Jesus-Oliveira Victor-Adriel" userId="a708fc36-3c1b-42ab-b5e9-2e1fa3c6605e" providerId="ADAL" clId="{5368734F-4A78-4D90-A19E-D40B36365C63}" dt="2023-06-04T16:58:55.986" v="209" actId="33935"/>
          <ac:spMkLst>
            <pc:docMk/>
            <pc:sldMk cId="631229544" sldId="262"/>
            <ac:spMk id="18" creationId="{1A1AEC66-48A3-4E75-8540-E5458E8C506E}"/>
          </ac:spMkLst>
        </pc:spChg>
        <pc:spChg chg="mod ord modVis">
          <ac:chgData name="de-Jesus-Oliveira Victor-Adriel" userId="a708fc36-3c1b-42ab-b5e9-2e1fa3c6605e" providerId="ADAL" clId="{5368734F-4A78-4D90-A19E-D40B36365C63}" dt="2023-06-04T16:58:55.986" v="209" actId="33935"/>
          <ac:spMkLst>
            <pc:docMk/>
            <pc:sldMk cId="631229544" sldId="262"/>
            <ac:spMk id="19" creationId="{25F6593C-30FB-4E0F-A4A8-6328236749DF}"/>
          </ac:spMkLst>
        </pc:spChg>
        <pc:spChg chg="mod ord modVis">
          <ac:chgData name="de-Jesus-Oliveira Victor-Adriel" userId="a708fc36-3c1b-42ab-b5e9-2e1fa3c6605e" providerId="ADAL" clId="{5368734F-4A78-4D90-A19E-D40B36365C63}" dt="2023-06-04T16:58:55.986" v="209" actId="33935"/>
          <ac:spMkLst>
            <pc:docMk/>
            <pc:sldMk cId="631229544" sldId="262"/>
            <ac:spMk id="20" creationId="{FC54AE24-C016-4DAE-B844-F934967B2CF5}"/>
          </ac:spMkLst>
        </pc:spChg>
        <pc:spChg chg="mod ord modVis">
          <ac:chgData name="de-Jesus-Oliveira Victor-Adriel" userId="a708fc36-3c1b-42ab-b5e9-2e1fa3c6605e" providerId="ADAL" clId="{5368734F-4A78-4D90-A19E-D40B36365C63}" dt="2023-06-04T16:58:55.986" v="209" actId="33935"/>
          <ac:spMkLst>
            <pc:docMk/>
            <pc:sldMk cId="631229544" sldId="262"/>
            <ac:spMk id="24" creationId="{7D6A16E5-9806-44E5-ADFB-CC665404A1F5}"/>
          </ac:spMkLst>
        </pc:spChg>
        <pc:spChg chg="mod ord modVis">
          <ac:chgData name="de-Jesus-Oliveira Victor-Adriel" userId="a708fc36-3c1b-42ab-b5e9-2e1fa3c6605e" providerId="ADAL" clId="{5368734F-4A78-4D90-A19E-D40B36365C63}" dt="2023-06-04T16:58:55.986" v="209" actId="33935"/>
          <ac:spMkLst>
            <pc:docMk/>
            <pc:sldMk cId="631229544" sldId="262"/>
            <ac:spMk id="25" creationId="{488CBF92-B5A5-499F-B0F3-7771BAEA6C2E}"/>
          </ac:spMkLst>
        </pc:spChg>
        <pc:spChg chg="mod ord modVis">
          <ac:chgData name="de-Jesus-Oliveira Victor-Adriel" userId="a708fc36-3c1b-42ab-b5e9-2e1fa3c6605e" providerId="ADAL" clId="{5368734F-4A78-4D90-A19E-D40B36365C63}" dt="2023-06-04T16:58:55.986" v="209" actId="33935"/>
          <ac:spMkLst>
            <pc:docMk/>
            <pc:sldMk cId="631229544" sldId="262"/>
            <ac:spMk id="27" creationId="{EA2DEE02-A743-48AC-A52B-B894BDBC4624}"/>
          </ac:spMkLst>
        </pc:spChg>
        <pc:picChg chg="mod">
          <ac:chgData name="de-Jesus-Oliveira Victor-Adriel" userId="a708fc36-3c1b-42ab-b5e9-2e1fa3c6605e" providerId="ADAL" clId="{5368734F-4A78-4D90-A19E-D40B36365C63}" dt="2023-06-04T16:58:55.216" v="208" actId="962"/>
          <ac:picMkLst>
            <pc:docMk/>
            <pc:sldMk cId="631229544" sldId="262"/>
            <ac:picMk id="16" creationId="{89D102F6-0BB4-47CD-9233-3C556C89C8F1}"/>
          </ac:picMkLst>
        </pc:picChg>
        <pc:picChg chg="mod">
          <ac:chgData name="de-Jesus-Oliveira Victor-Adriel" userId="a708fc36-3c1b-42ab-b5e9-2e1fa3c6605e" providerId="ADAL" clId="{5368734F-4A78-4D90-A19E-D40B36365C63}" dt="2023-06-04T16:58:55.216" v="208" actId="962"/>
          <ac:picMkLst>
            <pc:docMk/>
            <pc:sldMk cId="631229544" sldId="262"/>
            <ac:picMk id="22" creationId="{E7032948-9687-4D75-A4CA-4BE6746CB549}"/>
          </ac:picMkLst>
        </pc:picChg>
        <pc:picChg chg="mod">
          <ac:chgData name="de-Jesus-Oliveira Victor-Adriel" userId="a708fc36-3c1b-42ab-b5e9-2e1fa3c6605e" providerId="ADAL" clId="{5368734F-4A78-4D90-A19E-D40B36365C63}" dt="2023-06-04T16:58:55.216" v="208" actId="962"/>
          <ac:picMkLst>
            <pc:docMk/>
            <pc:sldMk cId="631229544" sldId="262"/>
            <ac:picMk id="23" creationId="{710D30BE-E79C-4E59-BEC8-9F38CEDDE9A2}"/>
          </ac:picMkLst>
        </pc:picChg>
        <pc:picChg chg="mod">
          <ac:chgData name="de-Jesus-Oliveira Victor-Adriel" userId="a708fc36-3c1b-42ab-b5e9-2e1fa3c6605e" providerId="ADAL" clId="{5368734F-4A78-4D90-A19E-D40B36365C63}" dt="2023-06-04T16:58:55.216" v="208" actId="962"/>
          <ac:picMkLst>
            <pc:docMk/>
            <pc:sldMk cId="631229544" sldId="262"/>
            <ac:picMk id="26" creationId="{A0E1ACAB-FAE3-49DF-828D-33602DAB4CED}"/>
          </ac:picMkLst>
        </pc:picChg>
        <pc:picChg chg="mod">
          <ac:chgData name="de-Jesus-Oliveira Victor-Adriel" userId="a708fc36-3c1b-42ab-b5e9-2e1fa3c6605e" providerId="ADAL" clId="{5368734F-4A78-4D90-A19E-D40B36365C63}" dt="2023-06-04T16:58:55.216" v="208" actId="962"/>
          <ac:picMkLst>
            <pc:docMk/>
            <pc:sldMk cId="631229544" sldId="262"/>
            <ac:picMk id="29" creationId="{374A380C-D98A-8814-B18D-1671AE8E6C62}"/>
          </ac:picMkLst>
        </pc:picChg>
        <pc:picChg chg="mod">
          <ac:chgData name="de-Jesus-Oliveira Victor-Adriel" userId="a708fc36-3c1b-42ab-b5e9-2e1fa3c6605e" providerId="ADAL" clId="{5368734F-4A78-4D90-A19E-D40B36365C63}" dt="2023-06-04T16:58:55.216" v="208" actId="962"/>
          <ac:picMkLst>
            <pc:docMk/>
            <pc:sldMk cId="631229544" sldId="262"/>
            <ac:picMk id="31" creationId="{869CE862-9165-338E-CE96-9F123D77AB36}"/>
          </ac:picMkLst>
        </pc:picChg>
      </pc:sldChg>
      <pc:sldChg chg="addSp delSp modSp del mod">
        <pc:chgData name="de-Jesus-Oliveira Victor-Adriel" userId="a708fc36-3c1b-42ab-b5e9-2e1fa3c6605e" providerId="ADAL" clId="{5368734F-4A78-4D90-A19E-D40B36365C63}" dt="2023-06-04T16:49:28.787" v="8" actId="47"/>
        <pc:sldMkLst>
          <pc:docMk/>
          <pc:sldMk cId="1717017816" sldId="266"/>
        </pc:sldMkLst>
        <pc:graphicFrameChg chg="add del mod">
          <ac:chgData name="de-Jesus-Oliveira Victor-Adriel" userId="a708fc36-3c1b-42ab-b5e9-2e1fa3c6605e" providerId="ADAL" clId="{5368734F-4A78-4D90-A19E-D40B36365C63}" dt="2023-06-04T16:48:55.681" v="1" actId="478"/>
          <ac:graphicFrameMkLst>
            <pc:docMk/>
            <pc:sldMk cId="1717017816" sldId="266"/>
            <ac:graphicFrameMk id="2" creationId="{1AAEE544-C4BA-CF41-A21C-BD48B683A64E}"/>
          </ac:graphicFrameMkLst>
        </pc:graphicFrameChg>
      </pc:sldChg>
      <pc:sldChg chg="modSp mod">
        <pc:chgData name="de-Jesus-Oliveira Victor-Adriel" userId="a708fc36-3c1b-42ab-b5e9-2e1fa3c6605e" providerId="ADAL" clId="{5368734F-4A78-4D90-A19E-D40B36365C63}" dt="2023-06-04T16:59:06.649" v="210" actId="33553"/>
        <pc:sldMkLst>
          <pc:docMk/>
          <pc:sldMk cId="4264380333" sldId="267"/>
        </pc:sldMkLst>
        <pc:spChg chg="mod">
          <ac:chgData name="de-Jesus-Oliveira Victor-Adriel" userId="a708fc36-3c1b-42ab-b5e9-2e1fa3c6605e" providerId="ADAL" clId="{5368734F-4A78-4D90-A19E-D40B36365C63}" dt="2023-06-04T16:59:06.649" v="210" actId="33553"/>
          <ac:spMkLst>
            <pc:docMk/>
            <pc:sldMk cId="4264380333" sldId="267"/>
            <ac:spMk id="3" creationId="{7D270BE7-0974-049E-9821-53E2CF37B847}"/>
          </ac:spMkLst>
        </pc:spChg>
        <pc:picChg chg="mod">
          <ac:chgData name="de-Jesus-Oliveira Victor-Adriel" userId="a708fc36-3c1b-42ab-b5e9-2e1fa3c6605e" providerId="ADAL" clId="{5368734F-4A78-4D90-A19E-D40B36365C63}" dt="2023-06-04T16:49:48.555" v="12" actId="962"/>
          <ac:picMkLst>
            <pc:docMk/>
            <pc:sldMk cId="4264380333" sldId="267"/>
            <ac:picMk id="4" creationId="{2EB10971-A7A0-4F60-8D4A-4B8950F4D157}"/>
          </ac:picMkLst>
        </pc:picChg>
        <pc:picChg chg="mod">
          <ac:chgData name="de-Jesus-Oliveira Victor-Adriel" userId="a708fc36-3c1b-42ab-b5e9-2e1fa3c6605e" providerId="ADAL" clId="{5368734F-4A78-4D90-A19E-D40B36365C63}" dt="2023-06-04T16:49:48.555" v="12" actId="962"/>
          <ac:picMkLst>
            <pc:docMk/>
            <pc:sldMk cId="4264380333" sldId="267"/>
            <ac:picMk id="5" creationId="{FEB88DB1-9824-7071-E0E2-3544C9BB962D}"/>
          </ac:picMkLst>
        </pc:picChg>
      </pc:sldChg>
      <pc:sldChg chg="modSp mod">
        <pc:chgData name="de-Jesus-Oliveira Victor-Adriel" userId="a708fc36-3c1b-42ab-b5e9-2e1fa3c6605e" providerId="ADAL" clId="{5368734F-4A78-4D90-A19E-D40B36365C63}" dt="2023-06-04T17:00:34.218" v="215" actId="33553"/>
        <pc:sldMkLst>
          <pc:docMk/>
          <pc:sldMk cId="171183961" sldId="268"/>
        </pc:sldMkLst>
        <pc:spChg chg="mod">
          <ac:chgData name="de-Jesus-Oliveira Victor-Adriel" userId="a708fc36-3c1b-42ab-b5e9-2e1fa3c6605e" providerId="ADAL" clId="{5368734F-4A78-4D90-A19E-D40B36365C63}" dt="2023-06-04T17:00:34.218" v="215" actId="33553"/>
          <ac:spMkLst>
            <pc:docMk/>
            <pc:sldMk cId="171183961" sldId="268"/>
            <ac:spMk id="3" creationId="{F2E8AC57-1062-322C-A4CA-18F211AA9576}"/>
          </ac:spMkLst>
        </pc:spChg>
      </pc:sldChg>
      <pc:sldChg chg="addSp delSp modSp add mod setBg">
        <pc:chgData name="de-Jesus-Oliveira Victor-Adriel" userId="a708fc36-3c1b-42ab-b5e9-2e1fa3c6605e" providerId="ADAL" clId="{5368734F-4A78-4D90-A19E-D40B36365C63}" dt="2023-06-04T16:49:45.297" v="11" actId="962"/>
        <pc:sldMkLst>
          <pc:docMk/>
          <pc:sldMk cId="313680254" sldId="285"/>
        </pc:sldMkLst>
        <pc:spChg chg="mod">
          <ac:chgData name="de-Jesus-Oliveira Victor-Adriel" userId="a708fc36-3c1b-42ab-b5e9-2e1fa3c6605e" providerId="ADAL" clId="{5368734F-4A78-4D90-A19E-D40B36365C63}" dt="2023-06-04T16:49:24.596" v="7"/>
          <ac:spMkLst>
            <pc:docMk/>
            <pc:sldMk cId="313680254" sldId="285"/>
            <ac:spMk id="4" creationId="{82B15DD6-0713-4687-9E23-12B35F8AE7CE}"/>
          </ac:spMkLst>
        </pc:spChg>
        <pc:picChg chg="del">
          <ac:chgData name="de-Jesus-Oliveira Victor-Adriel" userId="a708fc36-3c1b-42ab-b5e9-2e1fa3c6605e" providerId="ADAL" clId="{5368734F-4A78-4D90-A19E-D40B36365C63}" dt="2023-06-04T16:49:16.764" v="6" actId="478"/>
          <ac:picMkLst>
            <pc:docMk/>
            <pc:sldMk cId="313680254" sldId="285"/>
            <ac:picMk id="2" creationId="{BA4D1F79-A9D0-BAC4-C7D3-EBF4D2A27866}"/>
          </ac:picMkLst>
        </pc:picChg>
        <pc:picChg chg="add mod ord">
          <ac:chgData name="de-Jesus-Oliveira Victor-Adriel" userId="a708fc36-3c1b-42ab-b5e9-2e1fa3c6605e" providerId="ADAL" clId="{5368734F-4A78-4D90-A19E-D40B36365C63}" dt="2023-06-04T16:49:45.297" v="11" actId="962"/>
          <ac:picMkLst>
            <pc:docMk/>
            <pc:sldMk cId="313680254" sldId="285"/>
            <ac:picMk id="3" creationId="{6B8F9388-E008-9221-6B86-A02FF2024346}"/>
          </ac:picMkLst>
        </pc:picChg>
        <pc:picChg chg="mod">
          <ac:chgData name="de-Jesus-Oliveira Victor-Adriel" userId="a708fc36-3c1b-42ab-b5e9-2e1fa3c6605e" providerId="ADAL" clId="{5368734F-4A78-4D90-A19E-D40B36365C63}" dt="2023-06-04T16:49:45.297" v="11" actId="962"/>
          <ac:picMkLst>
            <pc:docMk/>
            <pc:sldMk cId="313680254" sldId="285"/>
            <ac:picMk id="6" creationId="{F1BEA7A3-C027-CB16-5714-073850589840}"/>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le 1"/>
          <p:cNvSpPr>
            <a:spLocks noGrp="1"/>
          </p:cNvSpPr>
          <p:nvPr>
            <p:ph type="ctrTitle"/>
          </p:nvPr>
        </p:nvSpPr>
        <p:spPr>
          <a:xfrm>
            <a:off x="514350" y="1621191"/>
            <a:ext cx="5829300" cy="3448756"/>
          </a:xfrm>
        </p:spPr>
        <p:txBody>
          <a:bodyPr anchor="b"/>
          <a:lstStyle>
            <a:lvl1pPr algn="ctr">
              <a:defRPr sz="4500"/>
            </a:lvl1pPr>
          </a:lstStyle>
          <a:p>
            <a:r>
              <a:rPr lang="de-DE"/>
              <a:t>Mastertitelformat bearbeiten</a:t>
            </a:r>
            <a:endParaRPr lang="en-US" dirty="0"/>
          </a:p>
        </p:txBody>
      </p:sp>
      <p:sp>
        <p:nvSpPr>
          <p:cNvPr id="3" name="Subtitle 2"/>
          <p:cNvSpPr>
            <a:spLocks noGrp="1"/>
          </p:cNvSpPr>
          <p:nvPr>
            <p:ph type="subTitle" idx="1"/>
          </p:nvPr>
        </p:nvSpPr>
        <p:spPr>
          <a:xfrm>
            <a:off x="857250" y="5202944"/>
            <a:ext cx="5143500" cy="2391656"/>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de-DE"/>
              <a:t>Master-Untertitelformat bearbeiten</a:t>
            </a:r>
            <a:endParaRPr lang="en-US" dirty="0"/>
          </a:p>
        </p:txBody>
      </p:sp>
      <p:sp>
        <p:nvSpPr>
          <p:cNvPr id="4" name="Date Placeholder 3"/>
          <p:cNvSpPr>
            <a:spLocks noGrp="1"/>
          </p:cNvSpPr>
          <p:nvPr>
            <p:ph type="dt" sz="half" idx="10"/>
          </p:nvPr>
        </p:nvSpPr>
        <p:spPr/>
        <p:txBody>
          <a:bodyPr/>
          <a:lstStyle/>
          <a:p>
            <a:fld id="{54B5A053-06E9-40EE-BE46-DB75A413985D}" type="datetimeFigureOut">
              <a:rPr lang="de-AT" smtClean="0"/>
              <a:t>04.06.2023</a:t>
            </a:fld>
            <a:endParaRPr lang="de-AT"/>
          </a:p>
        </p:txBody>
      </p:sp>
      <p:sp>
        <p:nvSpPr>
          <p:cNvPr id="5" name="Footer Placeholder 4"/>
          <p:cNvSpPr>
            <a:spLocks noGrp="1"/>
          </p:cNvSpPr>
          <p:nvPr>
            <p:ph type="ftr" sz="quarter" idx="11"/>
          </p:nvPr>
        </p:nvSpPr>
        <p:spPr/>
        <p:txBody>
          <a:bodyPr/>
          <a:lstStyle/>
          <a:p>
            <a:endParaRPr lang="de-AT"/>
          </a:p>
        </p:txBody>
      </p:sp>
      <p:sp>
        <p:nvSpPr>
          <p:cNvPr id="6" name="Slide Number Placeholder 5"/>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14236957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Vertical Text Placeholder 2"/>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54B5A053-06E9-40EE-BE46-DB75A413985D}" type="datetimeFigureOut">
              <a:rPr lang="de-AT" smtClean="0"/>
              <a:t>04.06.2023</a:t>
            </a:fld>
            <a:endParaRPr lang="de-AT"/>
          </a:p>
        </p:txBody>
      </p:sp>
      <p:sp>
        <p:nvSpPr>
          <p:cNvPr id="5" name="Footer Placeholder 4"/>
          <p:cNvSpPr>
            <a:spLocks noGrp="1"/>
          </p:cNvSpPr>
          <p:nvPr>
            <p:ph type="ftr" sz="quarter" idx="11"/>
          </p:nvPr>
        </p:nvSpPr>
        <p:spPr/>
        <p:txBody>
          <a:bodyPr/>
          <a:lstStyle/>
          <a:p>
            <a:endParaRPr lang="de-AT"/>
          </a:p>
        </p:txBody>
      </p:sp>
      <p:sp>
        <p:nvSpPr>
          <p:cNvPr id="6" name="Slide Number Placeholder 5"/>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334624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07757" y="527403"/>
            <a:ext cx="1478756" cy="8394877"/>
          </a:xfrm>
        </p:spPr>
        <p:txBody>
          <a:bodyPr vert="eaVert"/>
          <a:lstStyle/>
          <a:p>
            <a:r>
              <a:rPr lang="de-DE"/>
              <a:t>Mastertitelformat bearbeiten</a:t>
            </a:r>
            <a:endParaRPr lang="en-US" dirty="0"/>
          </a:p>
        </p:txBody>
      </p:sp>
      <p:sp>
        <p:nvSpPr>
          <p:cNvPr id="3" name="Vertical Text Placeholder 2"/>
          <p:cNvSpPr>
            <a:spLocks noGrp="1"/>
          </p:cNvSpPr>
          <p:nvPr>
            <p:ph type="body" orient="vert" idx="1"/>
          </p:nvPr>
        </p:nvSpPr>
        <p:spPr>
          <a:xfrm>
            <a:off x="471488" y="527403"/>
            <a:ext cx="4350544" cy="8394877"/>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54B5A053-06E9-40EE-BE46-DB75A413985D}" type="datetimeFigureOut">
              <a:rPr lang="de-AT" smtClean="0"/>
              <a:t>04.06.2023</a:t>
            </a:fld>
            <a:endParaRPr lang="de-AT"/>
          </a:p>
        </p:txBody>
      </p:sp>
      <p:sp>
        <p:nvSpPr>
          <p:cNvPr id="5" name="Footer Placeholder 4"/>
          <p:cNvSpPr>
            <a:spLocks noGrp="1"/>
          </p:cNvSpPr>
          <p:nvPr>
            <p:ph type="ftr" sz="quarter" idx="11"/>
          </p:nvPr>
        </p:nvSpPr>
        <p:spPr/>
        <p:txBody>
          <a:bodyPr/>
          <a:lstStyle/>
          <a:p>
            <a:endParaRPr lang="de-AT"/>
          </a:p>
        </p:txBody>
      </p:sp>
      <p:sp>
        <p:nvSpPr>
          <p:cNvPr id="6" name="Slide Number Placeholder 5"/>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22526815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54B5A053-06E9-40EE-BE46-DB75A413985D}" type="datetimeFigureOut">
              <a:rPr lang="de-AT" smtClean="0"/>
              <a:t>04.06.2023</a:t>
            </a:fld>
            <a:endParaRPr lang="de-AT"/>
          </a:p>
        </p:txBody>
      </p:sp>
      <p:sp>
        <p:nvSpPr>
          <p:cNvPr id="5" name="Footer Placeholder 4"/>
          <p:cNvSpPr>
            <a:spLocks noGrp="1"/>
          </p:cNvSpPr>
          <p:nvPr>
            <p:ph type="ftr" sz="quarter" idx="11"/>
          </p:nvPr>
        </p:nvSpPr>
        <p:spPr/>
        <p:txBody>
          <a:bodyPr/>
          <a:lstStyle/>
          <a:p>
            <a:endParaRPr lang="de-AT"/>
          </a:p>
        </p:txBody>
      </p:sp>
      <p:sp>
        <p:nvSpPr>
          <p:cNvPr id="6" name="Slide Number Placeholder 5"/>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10148876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467916" y="2469624"/>
            <a:ext cx="5915025" cy="4120620"/>
          </a:xfrm>
        </p:spPr>
        <p:txBody>
          <a:bodyPr anchor="b"/>
          <a:lstStyle>
            <a:lvl1pPr>
              <a:defRPr sz="4500"/>
            </a:lvl1pPr>
          </a:lstStyle>
          <a:p>
            <a:r>
              <a:rPr lang="de-DE"/>
              <a:t>Mastertitelformat bearbeiten</a:t>
            </a:r>
            <a:endParaRPr lang="en-US" dirty="0"/>
          </a:p>
        </p:txBody>
      </p:sp>
      <p:sp>
        <p:nvSpPr>
          <p:cNvPr id="3" name="Text Placeholder 2"/>
          <p:cNvSpPr>
            <a:spLocks noGrp="1"/>
          </p:cNvSpPr>
          <p:nvPr>
            <p:ph type="body" idx="1"/>
          </p:nvPr>
        </p:nvSpPr>
        <p:spPr>
          <a:xfrm>
            <a:off x="467916" y="6629226"/>
            <a:ext cx="5915025" cy="2166937"/>
          </a:xfrm>
        </p:spPr>
        <p:txBody>
          <a:bodyPr/>
          <a:lstStyle>
            <a:lvl1pPr marL="0" indent="0">
              <a:buNone/>
              <a:defRPr sz="18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54B5A053-06E9-40EE-BE46-DB75A413985D}" type="datetimeFigureOut">
              <a:rPr lang="de-AT" smtClean="0"/>
              <a:t>04.06.2023</a:t>
            </a:fld>
            <a:endParaRPr lang="de-AT"/>
          </a:p>
        </p:txBody>
      </p:sp>
      <p:sp>
        <p:nvSpPr>
          <p:cNvPr id="5" name="Footer Placeholder 4"/>
          <p:cNvSpPr>
            <a:spLocks noGrp="1"/>
          </p:cNvSpPr>
          <p:nvPr>
            <p:ph type="ftr" sz="quarter" idx="11"/>
          </p:nvPr>
        </p:nvSpPr>
        <p:spPr/>
        <p:txBody>
          <a:bodyPr/>
          <a:lstStyle/>
          <a:p>
            <a:endParaRPr lang="de-AT"/>
          </a:p>
        </p:txBody>
      </p:sp>
      <p:sp>
        <p:nvSpPr>
          <p:cNvPr id="6" name="Slide Number Placeholder 5"/>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33918974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sz="half" idx="1"/>
          </p:nvPr>
        </p:nvSpPr>
        <p:spPr>
          <a:xfrm>
            <a:off x="471488" y="2637014"/>
            <a:ext cx="2914650" cy="6285266"/>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Content Placeholder 3"/>
          <p:cNvSpPr>
            <a:spLocks noGrp="1"/>
          </p:cNvSpPr>
          <p:nvPr>
            <p:ph sz="half" idx="2"/>
          </p:nvPr>
        </p:nvSpPr>
        <p:spPr>
          <a:xfrm>
            <a:off x="3471863" y="2637014"/>
            <a:ext cx="2914650" cy="6285266"/>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Date Placeholder 4"/>
          <p:cNvSpPr>
            <a:spLocks noGrp="1"/>
          </p:cNvSpPr>
          <p:nvPr>
            <p:ph type="dt" sz="half" idx="10"/>
          </p:nvPr>
        </p:nvSpPr>
        <p:spPr/>
        <p:txBody>
          <a:bodyPr/>
          <a:lstStyle/>
          <a:p>
            <a:fld id="{54B5A053-06E9-40EE-BE46-DB75A413985D}" type="datetimeFigureOut">
              <a:rPr lang="de-AT" smtClean="0"/>
              <a:t>04.06.2023</a:t>
            </a:fld>
            <a:endParaRPr lang="de-AT"/>
          </a:p>
        </p:txBody>
      </p:sp>
      <p:sp>
        <p:nvSpPr>
          <p:cNvPr id="6" name="Footer Placeholder 5"/>
          <p:cNvSpPr>
            <a:spLocks noGrp="1"/>
          </p:cNvSpPr>
          <p:nvPr>
            <p:ph type="ftr" sz="quarter" idx="11"/>
          </p:nvPr>
        </p:nvSpPr>
        <p:spPr/>
        <p:txBody>
          <a:bodyPr/>
          <a:lstStyle/>
          <a:p>
            <a:endParaRPr lang="de-AT"/>
          </a:p>
        </p:txBody>
      </p:sp>
      <p:sp>
        <p:nvSpPr>
          <p:cNvPr id="7" name="Slide Number Placeholder 6"/>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6442100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le 1"/>
          <p:cNvSpPr>
            <a:spLocks noGrp="1"/>
          </p:cNvSpPr>
          <p:nvPr>
            <p:ph type="title"/>
          </p:nvPr>
        </p:nvSpPr>
        <p:spPr>
          <a:xfrm>
            <a:off x="472381" y="527405"/>
            <a:ext cx="5915025" cy="1914702"/>
          </a:xfrm>
        </p:spPr>
        <p:txBody>
          <a:bodyPr/>
          <a:lstStyle/>
          <a:p>
            <a:r>
              <a:rPr lang="de-DE"/>
              <a:t>Mastertitelformat bearbeiten</a:t>
            </a:r>
            <a:endParaRPr lang="en-US" dirty="0"/>
          </a:p>
        </p:txBody>
      </p:sp>
      <p:sp>
        <p:nvSpPr>
          <p:cNvPr id="3" name="Text Placeholder 2"/>
          <p:cNvSpPr>
            <a:spLocks noGrp="1"/>
          </p:cNvSpPr>
          <p:nvPr>
            <p:ph type="body" idx="1"/>
          </p:nvPr>
        </p:nvSpPr>
        <p:spPr>
          <a:xfrm>
            <a:off x="472381" y="2428347"/>
            <a:ext cx="2901255" cy="1190095"/>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de-DE"/>
              <a:t>Mastertextformat bearbeiten</a:t>
            </a:r>
          </a:p>
        </p:txBody>
      </p:sp>
      <p:sp>
        <p:nvSpPr>
          <p:cNvPr id="4" name="Content Placeholder 3"/>
          <p:cNvSpPr>
            <a:spLocks noGrp="1"/>
          </p:cNvSpPr>
          <p:nvPr>
            <p:ph sz="half" idx="2"/>
          </p:nvPr>
        </p:nvSpPr>
        <p:spPr>
          <a:xfrm>
            <a:off x="472381" y="3618442"/>
            <a:ext cx="2901255" cy="5322183"/>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Text Placeholder 4"/>
          <p:cNvSpPr>
            <a:spLocks noGrp="1"/>
          </p:cNvSpPr>
          <p:nvPr>
            <p:ph type="body" sz="quarter" idx="3"/>
          </p:nvPr>
        </p:nvSpPr>
        <p:spPr>
          <a:xfrm>
            <a:off x="3471863" y="2428347"/>
            <a:ext cx="2915543" cy="1190095"/>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de-DE"/>
              <a:t>Mastertextformat bearbeiten</a:t>
            </a:r>
          </a:p>
        </p:txBody>
      </p:sp>
      <p:sp>
        <p:nvSpPr>
          <p:cNvPr id="6" name="Content Placeholder 5"/>
          <p:cNvSpPr>
            <a:spLocks noGrp="1"/>
          </p:cNvSpPr>
          <p:nvPr>
            <p:ph sz="quarter" idx="4"/>
          </p:nvPr>
        </p:nvSpPr>
        <p:spPr>
          <a:xfrm>
            <a:off x="3471863" y="3618442"/>
            <a:ext cx="2915543" cy="5322183"/>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7" name="Date Placeholder 6"/>
          <p:cNvSpPr>
            <a:spLocks noGrp="1"/>
          </p:cNvSpPr>
          <p:nvPr>
            <p:ph type="dt" sz="half" idx="10"/>
          </p:nvPr>
        </p:nvSpPr>
        <p:spPr/>
        <p:txBody>
          <a:bodyPr/>
          <a:lstStyle/>
          <a:p>
            <a:fld id="{54B5A053-06E9-40EE-BE46-DB75A413985D}" type="datetimeFigureOut">
              <a:rPr lang="de-AT" smtClean="0"/>
              <a:t>04.06.2023</a:t>
            </a:fld>
            <a:endParaRPr lang="de-AT"/>
          </a:p>
        </p:txBody>
      </p:sp>
      <p:sp>
        <p:nvSpPr>
          <p:cNvPr id="8" name="Footer Placeholder 7"/>
          <p:cNvSpPr>
            <a:spLocks noGrp="1"/>
          </p:cNvSpPr>
          <p:nvPr>
            <p:ph type="ftr" sz="quarter" idx="11"/>
          </p:nvPr>
        </p:nvSpPr>
        <p:spPr/>
        <p:txBody>
          <a:bodyPr/>
          <a:lstStyle/>
          <a:p>
            <a:endParaRPr lang="de-AT"/>
          </a:p>
        </p:txBody>
      </p:sp>
      <p:sp>
        <p:nvSpPr>
          <p:cNvPr id="9" name="Slide Number Placeholder 8"/>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36401184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Date Placeholder 2"/>
          <p:cNvSpPr>
            <a:spLocks noGrp="1"/>
          </p:cNvSpPr>
          <p:nvPr>
            <p:ph type="dt" sz="half" idx="10"/>
          </p:nvPr>
        </p:nvSpPr>
        <p:spPr/>
        <p:txBody>
          <a:bodyPr/>
          <a:lstStyle/>
          <a:p>
            <a:fld id="{54B5A053-06E9-40EE-BE46-DB75A413985D}" type="datetimeFigureOut">
              <a:rPr lang="de-AT" smtClean="0"/>
              <a:t>04.06.2023</a:t>
            </a:fld>
            <a:endParaRPr lang="de-AT"/>
          </a:p>
        </p:txBody>
      </p:sp>
      <p:sp>
        <p:nvSpPr>
          <p:cNvPr id="4" name="Footer Placeholder 3"/>
          <p:cNvSpPr>
            <a:spLocks noGrp="1"/>
          </p:cNvSpPr>
          <p:nvPr>
            <p:ph type="ftr" sz="quarter" idx="11"/>
          </p:nvPr>
        </p:nvSpPr>
        <p:spPr/>
        <p:txBody>
          <a:bodyPr/>
          <a:lstStyle/>
          <a:p>
            <a:endParaRPr lang="de-AT"/>
          </a:p>
        </p:txBody>
      </p:sp>
      <p:sp>
        <p:nvSpPr>
          <p:cNvPr id="5" name="Slide Number Placeholder 4"/>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6219086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4B5A053-06E9-40EE-BE46-DB75A413985D}" type="datetimeFigureOut">
              <a:rPr lang="de-AT" smtClean="0"/>
              <a:t>04.06.2023</a:t>
            </a:fld>
            <a:endParaRPr lang="de-AT"/>
          </a:p>
        </p:txBody>
      </p:sp>
      <p:sp>
        <p:nvSpPr>
          <p:cNvPr id="3" name="Footer Placeholder 2"/>
          <p:cNvSpPr>
            <a:spLocks noGrp="1"/>
          </p:cNvSpPr>
          <p:nvPr>
            <p:ph type="ftr" sz="quarter" idx="11"/>
          </p:nvPr>
        </p:nvSpPr>
        <p:spPr/>
        <p:txBody>
          <a:bodyPr/>
          <a:lstStyle/>
          <a:p>
            <a:endParaRPr lang="de-AT"/>
          </a:p>
        </p:txBody>
      </p:sp>
      <p:sp>
        <p:nvSpPr>
          <p:cNvPr id="4" name="Slide Number Placeholder 3"/>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31636836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472381" y="660400"/>
            <a:ext cx="2211884" cy="2311400"/>
          </a:xfrm>
        </p:spPr>
        <p:txBody>
          <a:bodyPr anchor="b"/>
          <a:lstStyle>
            <a:lvl1pPr>
              <a:defRPr sz="2400"/>
            </a:lvl1pPr>
          </a:lstStyle>
          <a:p>
            <a:r>
              <a:rPr lang="de-DE"/>
              <a:t>Mastertitelformat bearbeiten</a:t>
            </a:r>
            <a:endParaRPr lang="en-US" dirty="0"/>
          </a:p>
        </p:txBody>
      </p:sp>
      <p:sp>
        <p:nvSpPr>
          <p:cNvPr id="3" name="Content Placeholder 2"/>
          <p:cNvSpPr>
            <a:spLocks noGrp="1"/>
          </p:cNvSpPr>
          <p:nvPr>
            <p:ph idx="1"/>
          </p:nvPr>
        </p:nvSpPr>
        <p:spPr>
          <a:xfrm>
            <a:off x="2915543" y="1426283"/>
            <a:ext cx="3471863" cy="7039681"/>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Text Placeholder 3"/>
          <p:cNvSpPr>
            <a:spLocks noGrp="1"/>
          </p:cNvSpPr>
          <p:nvPr>
            <p:ph type="body" sz="half" idx="2"/>
          </p:nvPr>
        </p:nvSpPr>
        <p:spPr>
          <a:xfrm>
            <a:off x="472381" y="2971800"/>
            <a:ext cx="2211884" cy="550562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de-DE"/>
              <a:t>Mastertextformat bearbeiten</a:t>
            </a:r>
          </a:p>
        </p:txBody>
      </p:sp>
      <p:sp>
        <p:nvSpPr>
          <p:cNvPr id="5" name="Date Placeholder 4"/>
          <p:cNvSpPr>
            <a:spLocks noGrp="1"/>
          </p:cNvSpPr>
          <p:nvPr>
            <p:ph type="dt" sz="half" idx="10"/>
          </p:nvPr>
        </p:nvSpPr>
        <p:spPr/>
        <p:txBody>
          <a:bodyPr/>
          <a:lstStyle/>
          <a:p>
            <a:fld id="{54B5A053-06E9-40EE-BE46-DB75A413985D}" type="datetimeFigureOut">
              <a:rPr lang="de-AT" smtClean="0"/>
              <a:t>04.06.2023</a:t>
            </a:fld>
            <a:endParaRPr lang="de-AT"/>
          </a:p>
        </p:txBody>
      </p:sp>
      <p:sp>
        <p:nvSpPr>
          <p:cNvPr id="6" name="Footer Placeholder 5"/>
          <p:cNvSpPr>
            <a:spLocks noGrp="1"/>
          </p:cNvSpPr>
          <p:nvPr>
            <p:ph type="ftr" sz="quarter" idx="11"/>
          </p:nvPr>
        </p:nvSpPr>
        <p:spPr/>
        <p:txBody>
          <a:bodyPr/>
          <a:lstStyle/>
          <a:p>
            <a:endParaRPr lang="de-AT"/>
          </a:p>
        </p:txBody>
      </p:sp>
      <p:sp>
        <p:nvSpPr>
          <p:cNvPr id="7" name="Slide Number Placeholder 6"/>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21491131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472381" y="660400"/>
            <a:ext cx="2211884" cy="2311400"/>
          </a:xfrm>
        </p:spPr>
        <p:txBody>
          <a:bodyPr anchor="b"/>
          <a:lstStyle>
            <a:lvl1pPr>
              <a:defRPr sz="2400"/>
            </a:lvl1pPr>
          </a:lstStyle>
          <a:p>
            <a:r>
              <a:rPr lang="de-DE"/>
              <a:t>Mastertitelformat bearbeiten</a:t>
            </a:r>
            <a:endParaRPr lang="en-US" dirty="0"/>
          </a:p>
        </p:txBody>
      </p:sp>
      <p:sp>
        <p:nvSpPr>
          <p:cNvPr id="3" name="Picture Placeholder 2"/>
          <p:cNvSpPr>
            <a:spLocks noGrp="1" noChangeAspect="1"/>
          </p:cNvSpPr>
          <p:nvPr>
            <p:ph type="pic" idx="1"/>
          </p:nvPr>
        </p:nvSpPr>
        <p:spPr>
          <a:xfrm>
            <a:off x="2915543" y="1426283"/>
            <a:ext cx="3471863" cy="7039681"/>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de-DE"/>
              <a:t>Bild durch Klicken auf Symbol hinzufügen</a:t>
            </a:r>
            <a:endParaRPr lang="en-US" dirty="0"/>
          </a:p>
        </p:txBody>
      </p:sp>
      <p:sp>
        <p:nvSpPr>
          <p:cNvPr id="4" name="Text Placeholder 3"/>
          <p:cNvSpPr>
            <a:spLocks noGrp="1"/>
          </p:cNvSpPr>
          <p:nvPr>
            <p:ph type="body" sz="half" idx="2"/>
          </p:nvPr>
        </p:nvSpPr>
        <p:spPr>
          <a:xfrm>
            <a:off x="472381" y="2971800"/>
            <a:ext cx="2211884" cy="550562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de-DE"/>
              <a:t>Mastertextformat bearbeiten</a:t>
            </a:r>
          </a:p>
        </p:txBody>
      </p:sp>
      <p:sp>
        <p:nvSpPr>
          <p:cNvPr id="5" name="Date Placeholder 4"/>
          <p:cNvSpPr>
            <a:spLocks noGrp="1"/>
          </p:cNvSpPr>
          <p:nvPr>
            <p:ph type="dt" sz="half" idx="10"/>
          </p:nvPr>
        </p:nvSpPr>
        <p:spPr/>
        <p:txBody>
          <a:bodyPr/>
          <a:lstStyle/>
          <a:p>
            <a:fld id="{54B5A053-06E9-40EE-BE46-DB75A413985D}" type="datetimeFigureOut">
              <a:rPr lang="de-AT" smtClean="0"/>
              <a:t>04.06.2023</a:t>
            </a:fld>
            <a:endParaRPr lang="de-AT"/>
          </a:p>
        </p:txBody>
      </p:sp>
      <p:sp>
        <p:nvSpPr>
          <p:cNvPr id="6" name="Footer Placeholder 5"/>
          <p:cNvSpPr>
            <a:spLocks noGrp="1"/>
          </p:cNvSpPr>
          <p:nvPr>
            <p:ph type="ftr" sz="quarter" idx="11"/>
          </p:nvPr>
        </p:nvSpPr>
        <p:spPr/>
        <p:txBody>
          <a:bodyPr/>
          <a:lstStyle/>
          <a:p>
            <a:endParaRPr lang="de-AT"/>
          </a:p>
        </p:txBody>
      </p:sp>
      <p:sp>
        <p:nvSpPr>
          <p:cNvPr id="7" name="Slide Number Placeholder 6"/>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20871187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30000"/>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1488" y="527405"/>
            <a:ext cx="5915025" cy="1914702"/>
          </a:xfrm>
          <a:prstGeom prst="rect">
            <a:avLst/>
          </a:prstGeom>
        </p:spPr>
        <p:txBody>
          <a:bodyPr vert="horz" lIns="91440" tIns="45720" rIns="91440" bIns="45720" rtlCol="0" anchor="ctr">
            <a:normAutofit/>
          </a:bodyPr>
          <a:lstStyle/>
          <a:p>
            <a:r>
              <a:rPr lang="de-DE"/>
              <a:t>Mastertitelformat bearbeiten</a:t>
            </a:r>
            <a:endParaRPr lang="en-US" dirty="0"/>
          </a:p>
        </p:txBody>
      </p:sp>
      <p:sp>
        <p:nvSpPr>
          <p:cNvPr id="3" name="Text Placeholder 2"/>
          <p:cNvSpPr>
            <a:spLocks noGrp="1"/>
          </p:cNvSpPr>
          <p:nvPr>
            <p:ph type="body" idx="1"/>
          </p:nvPr>
        </p:nvSpPr>
        <p:spPr>
          <a:xfrm>
            <a:off x="471488" y="2637014"/>
            <a:ext cx="5915025" cy="6285266"/>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2"/>
          </p:nvPr>
        </p:nvSpPr>
        <p:spPr>
          <a:xfrm>
            <a:off x="471488" y="9181397"/>
            <a:ext cx="1543050" cy="527403"/>
          </a:xfrm>
          <a:prstGeom prst="rect">
            <a:avLst/>
          </a:prstGeom>
        </p:spPr>
        <p:txBody>
          <a:bodyPr vert="horz" lIns="91440" tIns="45720" rIns="91440" bIns="45720" rtlCol="0" anchor="ctr"/>
          <a:lstStyle>
            <a:lvl1pPr algn="l">
              <a:defRPr sz="900">
                <a:solidFill>
                  <a:schemeClr val="tx1">
                    <a:tint val="75000"/>
                  </a:schemeClr>
                </a:solidFill>
              </a:defRPr>
            </a:lvl1pPr>
          </a:lstStyle>
          <a:p>
            <a:fld id="{54B5A053-06E9-40EE-BE46-DB75A413985D}" type="datetimeFigureOut">
              <a:rPr lang="de-AT" smtClean="0"/>
              <a:t>04.06.2023</a:t>
            </a:fld>
            <a:endParaRPr lang="de-AT"/>
          </a:p>
        </p:txBody>
      </p:sp>
      <p:sp>
        <p:nvSpPr>
          <p:cNvPr id="5" name="Footer Placeholder 4"/>
          <p:cNvSpPr>
            <a:spLocks noGrp="1"/>
          </p:cNvSpPr>
          <p:nvPr>
            <p:ph type="ftr" sz="quarter" idx="3"/>
          </p:nvPr>
        </p:nvSpPr>
        <p:spPr>
          <a:xfrm>
            <a:off x="2271713" y="9181397"/>
            <a:ext cx="2314575" cy="527403"/>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de-AT"/>
          </a:p>
        </p:txBody>
      </p:sp>
      <p:sp>
        <p:nvSpPr>
          <p:cNvPr id="6" name="Slide Number Placeholder 5"/>
          <p:cNvSpPr>
            <a:spLocks noGrp="1"/>
          </p:cNvSpPr>
          <p:nvPr>
            <p:ph type="sldNum" sz="quarter" idx="4"/>
          </p:nvPr>
        </p:nvSpPr>
        <p:spPr>
          <a:xfrm>
            <a:off x="4843463" y="9181397"/>
            <a:ext cx="1543050" cy="527403"/>
          </a:xfrm>
          <a:prstGeom prst="rect">
            <a:avLst/>
          </a:prstGeom>
        </p:spPr>
        <p:txBody>
          <a:bodyPr vert="horz" lIns="91440" tIns="45720" rIns="91440" bIns="45720" rtlCol="0" anchor="ctr"/>
          <a:lstStyle>
            <a:lvl1pPr algn="r">
              <a:defRPr sz="900">
                <a:solidFill>
                  <a:schemeClr val="tx1">
                    <a:tint val="75000"/>
                  </a:schemeClr>
                </a:solidFill>
              </a:defRPr>
            </a:lvl1pPr>
          </a:lstStyle>
          <a:p>
            <a:fld id="{09C44C4A-945E-4A56-A1E7-C9D60F5427FF}" type="slidenum">
              <a:rPr lang="de-AT" smtClean="0"/>
              <a:t>‹#›</a:t>
            </a:fld>
            <a:endParaRPr lang="de-AT"/>
          </a:p>
        </p:txBody>
      </p:sp>
    </p:spTree>
    <p:extLst>
      <p:ext uri="{BB962C8B-B14F-4D97-AF65-F5344CB8AC3E}">
        <p14:creationId xmlns:p14="http://schemas.microsoft.com/office/powerpoint/2010/main" val="229845506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png"/><Relationship Id="rId1" Type="http://schemas.openxmlformats.org/officeDocument/2006/relationships/slideLayout" Target="../slideLayouts/slideLayout7.xml"/><Relationship Id="rId5" Type="http://schemas.openxmlformats.org/officeDocument/2006/relationships/image" Target="../media/image16.jpg"/><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6B8F9388-E008-9221-6B86-A02FF2024346}"/>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5636" y="3036165"/>
            <a:ext cx="5326725" cy="4995720"/>
          </a:xfrm>
          <a:prstGeom prst="rect">
            <a:avLst/>
          </a:prstGeom>
        </p:spPr>
      </p:pic>
      <p:sp>
        <p:nvSpPr>
          <p:cNvPr id="4" name="Textfeld 3">
            <a:extLst>
              <a:ext uri="{FF2B5EF4-FFF2-40B4-BE49-F238E27FC236}">
                <a16:creationId xmlns:a16="http://schemas.microsoft.com/office/drawing/2014/main" id="{82B15DD6-0713-4687-9E23-12B35F8AE7CE}"/>
              </a:ext>
            </a:extLst>
          </p:cNvPr>
          <p:cNvSpPr txBox="1">
            <a:spLocks noGrp="1"/>
          </p:cNvSpPr>
          <p:nvPr>
            <p:ph type="title" idx="4294967295"/>
          </p:nvPr>
        </p:nvSpPr>
        <p:spPr>
          <a:xfrm>
            <a:off x="1180306" y="1030450"/>
            <a:ext cx="4497388" cy="1440266"/>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de-AT" sz="4800" dirty="0">
                <a:latin typeface="Pangolin" panose="00000500000000000000"/>
              </a:rPr>
              <a:t>Mathematisches Denken</a:t>
            </a:r>
          </a:p>
        </p:txBody>
      </p:sp>
      <p:pic>
        <p:nvPicPr>
          <p:cNvPr id="6" name="Picture 5">
            <a:extLst>
              <a:ext uri="{FF2B5EF4-FFF2-40B4-BE49-F238E27FC236}">
                <a16:creationId xmlns:a16="http://schemas.microsoft.com/office/drawing/2014/main" id="{F1BEA7A3-C027-CB16-5714-073850589840}"/>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33388" y="8432898"/>
            <a:ext cx="2391223" cy="450654"/>
          </a:xfrm>
          <a:prstGeom prst="rect">
            <a:avLst/>
          </a:prstGeom>
        </p:spPr>
      </p:pic>
    </p:spTree>
    <p:extLst>
      <p:ext uri="{BB962C8B-B14F-4D97-AF65-F5344CB8AC3E}">
        <p14:creationId xmlns:p14="http://schemas.microsoft.com/office/powerpoint/2010/main" val="3136802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36F7C832-7D7F-40CB-9479-79BC46A793B9}"/>
              </a:ext>
            </a:extLst>
          </p:cNvPr>
          <p:cNvSpPr txBox="1"/>
          <p:nvPr/>
        </p:nvSpPr>
        <p:spPr>
          <a:xfrm>
            <a:off x="599281" y="790575"/>
            <a:ext cx="4860000" cy="2800767"/>
          </a:xfrm>
          <a:prstGeom prst="rect">
            <a:avLst/>
          </a:prstGeom>
          <a:noFill/>
        </p:spPr>
        <p:txBody>
          <a:bodyPr wrap="square" rtlCol="0">
            <a:spAutoFit/>
          </a:bodyPr>
          <a:lstStyle/>
          <a:p>
            <a:pPr algn="l" rtl="0" fontAlgn="base"/>
            <a:r>
              <a:rPr lang="de-AT" sz="1100" b="0" i="0" u="none" strike="noStrike" dirty="0">
                <a:solidFill>
                  <a:srgbClr val="000000"/>
                </a:solidFill>
                <a:effectLst/>
                <a:latin typeface="Segoe UI" panose="020B0502040204020203" pitchFamily="34" charset="0"/>
              </a:rPr>
              <a:t>Dieser Comic wurde im Zuge des Forschungsprojekts </a:t>
            </a:r>
            <a:r>
              <a:rPr lang="de-AT" sz="1100" b="0" i="0" u="none" strike="noStrike" dirty="0" err="1">
                <a:solidFill>
                  <a:srgbClr val="000000"/>
                </a:solidFill>
                <a:effectLst/>
                <a:latin typeface="Segoe UI" panose="020B0502040204020203" pitchFamily="34" charset="0"/>
              </a:rPr>
              <a:t>Comixplain</a:t>
            </a:r>
            <a:r>
              <a:rPr lang="de-AT" sz="1100" b="0" i="0" u="none" strike="noStrike" dirty="0">
                <a:solidFill>
                  <a:srgbClr val="000000"/>
                </a:solidFill>
                <a:effectLst/>
                <a:latin typeface="Segoe UI" panose="020B0502040204020203" pitchFamily="34" charset="0"/>
              </a:rPr>
              <a:t>, gefördert von der Fachhochschule St. Pölten im Rahmen des Innovation Call 2022, erstellt.</a:t>
            </a:r>
            <a:r>
              <a:rPr lang="en-US" sz="1100" b="0" i="0" dirty="0">
                <a:solidFill>
                  <a:srgbClr val="000000"/>
                </a:solidFill>
                <a:effectLst/>
                <a:latin typeface="Segoe UI" panose="020B0502040204020203" pitchFamily="34" charset="0"/>
              </a:rPr>
              <a:t>​</a:t>
            </a:r>
          </a:p>
          <a:p>
            <a:pPr algn="l" rtl="0" fontAlgn="base"/>
            <a:r>
              <a:rPr lang="de-AT" sz="1100" b="0" i="0" dirty="0">
                <a:solidFill>
                  <a:srgbClr val="000000"/>
                </a:solidFill>
                <a:effectLst/>
                <a:latin typeface="Segoe UI" panose="020B0502040204020203" pitchFamily="34" charset="0"/>
              </a:rPr>
              <a:t>​</a:t>
            </a:r>
          </a:p>
          <a:p>
            <a:pPr algn="l" rtl="0" fontAlgn="base"/>
            <a:r>
              <a:rPr lang="de-AT" sz="1100" b="1" i="0" u="none" strike="noStrike" dirty="0">
                <a:solidFill>
                  <a:srgbClr val="000000"/>
                </a:solidFill>
                <a:effectLst/>
                <a:latin typeface="Segoe UI" panose="020B0502040204020203" pitchFamily="34" charset="0"/>
              </a:rPr>
              <a:t>Projektteam:</a:t>
            </a:r>
            <a:r>
              <a:rPr lang="en-US" sz="1100" b="0" i="0" dirty="0">
                <a:solidFill>
                  <a:srgbClr val="000000"/>
                </a:solidFill>
                <a:effectLst/>
                <a:latin typeface="Segoe UI" panose="020B0502040204020203" pitchFamily="34" charset="0"/>
              </a:rPr>
              <a:t>​</a:t>
            </a:r>
          </a:p>
          <a:p>
            <a:pPr algn="l" rtl="0" fontAlgn="base"/>
            <a:r>
              <a:rPr lang="de-AT" sz="1100" b="0" i="0" u="none" strike="noStrike" dirty="0">
                <a:solidFill>
                  <a:srgbClr val="000000"/>
                </a:solidFill>
                <a:effectLst/>
                <a:latin typeface="Segoe UI" panose="020B0502040204020203" pitchFamily="34" charset="0"/>
              </a:rPr>
              <a:t>Victor-</a:t>
            </a:r>
            <a:r>
              <a:rPr lang="de-AT" sz="1100" b="0" i="0" u="none" strike="noStrike" dirty="0" err="1">
                <a:solidFill>
                  <a:srgbClr val="000000"/>
                </a:solidFill>
                <a:effectLst/>
                <a:latin typeface="Segoe UI" panose="020B0502040204020203" pitchFamily="34" charset="0"/>
              </a:rPr>
              <a:t>Adriel</a:t>
            </a:r>
            <a:r>
              <a:rPr lang="de-AT" sz="1100" b="0" i="0" u="none" strike="noStrike" dirty="0">
                <a:solidFill>
                  <a:srgbClr val="000000"/>
                </a:solidFill>
                <a:effectLst/>
                <a:latin typeface="Segoe UI" panose="020B0502040204020203" pitchFamily="34" charset="0"/>
              </a:rPr>
              <a:t> De-Jesus-Oliveira</a:t>
            </a:r>
            <a:r>
              <a:rPr lang="en-US" sz="1100" b="0" i="0" dirty="0">
                <a:solidFill>
                  <a:srgbClr val="000000"/>
                </a:solidFill>
                <a:effectLst/>
                <a:latin typeface="Segoe UI" panose="020B0502040204020203" pitchFamily="34" charset="0"/>
              </a:rPr>
              <a:t>​</a:t>
            </a:r>
          </a:p>
          <a:p>
            <a:pPr algn="l" rtl="0" fontAlgn="base"/>
            <a:r>
              <a:rPr lang="de-AT" sz="1100" b="0" i="0" u="none" strike="noStrike" dirty="0" err="1">
                <a:solidFill>
                  <a:srgbClr val="000000"/>
                </a:solidFill>
                <a:effectLst/>
                <a:latin typeface="Segoe UI" panose="020B0502040204020203" pitchFamily="34" charset="0"/>
              </a:rPr>
              <a:t>Hsiang</a:t>
            </a:r>
            <a:r>
              <a:rPr lang="de-AT" sz="1100" b="0" i="0" u="none" strike="noStrike" dirty="0">
                <a:solidFill>
                  <a:srgbClr val="000000"/>
                </a:solidFill>
                <a:effectLst/>
                <a:latin typeface="Segoe UI" panose="020B0502040204020203" pitchFamily="34" charset="0"/>
              </a:rPr>
              <a:t>-Yun Wu</a:t>
            </a:r>
            <a:r>
              <a:rPr lang="en-US" sz="1100" b="0" i="0" dirty="0">
                <a:solidFill>
                  <a:srgbClr val="000000"/>
                </a:solidFill>
                <a:effectLst/>
                <a:latin typeface="Segoe UI" panose="020B0502040204020203" pitchFamily="34" charset="0"/>
              </a:rPr>
              <a:t>​</a:t>
            </a:r>
          </a:p>
          <a:p>
            <a:pPr algn="l" rtl="0" fontAlgn="base"/>
            <a:r>
              <a:rPr lang="de-AT" sz="1100" b="0" i="0" u="none" strike="noStrike" dirty="0">
                <a:solidFill>
                  <a:srgbClr val="000000"/>
                </a:solidFill>
                <a:effectLst/>
                <a:latin typeface="Segoe UI" panose="020B0502040204020203" pitchFamily="34" charset="0"/>
              </a:rPr>
              <a:t>Christina Stoiber</a:t>
            </a:r>
            <a:r>
              <a:rPr lang="en-US" sz="1100" b="0" i="0" dirty="0">
                <a:solidFill>
                  <a:srgbClr val="000000"/>
                </a:solidFill>
                <a:effectLst/>
                <a:latin typeface="Segoe UI" panose="020B0502040204020203" pitchFamily="34" charset="0"/>
              </a:rPr>
              <a:t>​</a:t>
            </a:r>
          </a:p>
          <a:p>
            <a:pPr algn="l" rtl="0" fontAlgn="base"/>
            <a:r>
              <a:rPr lang="de-AT" sz="1100" b="0" i="0" u="none" strike="noStrike" dirty="0">
                <a:solidFill>
                  <a:srgbClr val="000000"/>
                </a:solidFill>
                <a:effectLst/>
                <a:latin typeface="Segoe UI" panose="020B0502040204020203" pitchFamily="34" charset="0"/>
              </a:rPr>
              <a:t>Magdalena Boucher</a:t>
            </a:r>
            <a:r>
              <a:rPr lang="en-US" sz="1100" b="0" i="0" dirty="0">
                <a:solidFill>
                  <a:srgbClr val="000000"/>
                </a:solidFill>
                <a:effectLst/>
                <a:latin typeface="Segoe UI" panose="020B0502040204020203" pitchFamily="34" charset="0"/>
              </a:rPr>
              <a:t>​</a:t>
            </a:r>
          </a:p>
          <a:p>
            <a:pPr algn="l" rtl="0" fontAlgn="base"/>
            <a:r>
              <a:rPr lang="de-AT" sz="1100" b="0" i="0" u="none" strike="noStrike" dirty="0">
                <a:solidFill>
                  <a:srgbClr val="000000"/>
                </a:solidFill>
                <a:effectLst/>
                <a:latin typeface="Segoe UI" panose="020B0502040204020203" pitchFamily="34" charset="0"/>
              </a:rPr>
              <a:t>Alena Ertl</a:t>
            </a:r>
            <a:r>
              <a:rPr lang="en-US" sz="1100" b="0" i="0" dirty="0">
                <a:solidFill>
                  <a:srgbClr val="000000"/>
                </a:solidFill>
                <a:effectLst/>
                <a:latin typeface="Segoe UI" panose="020B0502040204020203" pitchFamily="34" charset="0"/>
              </a:rPr>
              <a:t>​</a:t>
            </a:r>
          </a:p>
          <a:p>
            <a:pPr algn="l" rtl="0" fontAlgn="base"/>
            <a:r>
              <a:rPr lang="de-AT" sz="1100" b="0" i="0" dirty="0">
                <a:solidFill>
                  <a:srgbClr val="000000"/>
                </a:solidFill>
                <a:effectLst/>
                <a:latin typeface="Segoe UI" panose="020B0502040204020203" pitchFamily="34" charset="0"/>
              </a:rPr>
              <a:t>​</a:t>
            </a:r>
          </a:p>
          <a:p>
            <a:pPr algn="l" rtl="0" fontAlgn="base"/>
            <a:r>
              <a:rPr lang="de-AT" sz="1100" b="1" i="0" u="none" strike="noStrike" dirty="0">
                <a:solidFill>
                  <a:srgbClr val="000000"/>
                </a:solidFill>
                <a:effectLst/>
                <a:latin typeface="Segoe UI" panose="020B0502040204020203" pitchFamily="34" charset="0"/>
              </a:rPr>
              <a:t>Kontakt:</a:t>
            </a:r>
            <a:r>
              <a:rPr lang="en-US" sz="1100" b="0" i="0" dirty="0">
                <a:solidFill>
                  <a:srgbClr val="000000"/>
                </a:solidFill>
                <a:effectLst/>
                <a:latin typeface="Segoe UI" panose="020B0502040204020203" pitchFamily="34" charset="0"/>
              </a:rPr>
              <a:t>​</a:t>
            </a:r>
          </a:p>
          <a:p>
            <a:pPr algn="l" rtl="0" fontAlgn="base"/>
            <a:r>
              <a:rPr lang="de-AT" sz="1100" b="0" i="0" u="none" strike="noStrike" dirty="0">
                <a:solidFill>
                  <a:srgbClr val="000000"/>
                </a:solidFill>
                <a:effectLst/>
                <a:latin typeface="Segoe UI" panose="020B0502040204020203" pitchFamily="34" charset="0"/>
              </a:rPr>
              <a:t>victor.oliveira@fhstp.ac.at</a:t>
            </a:r>
            <a:r>
              <a:rPr lang="en-US" sz="1100" b="0" i="0" dirty="0">
                <a:solidFill>
                  <a:srgbClr val="000000"/>
                </a:solidFill>
                <a:effectLst/>
                <a:latin typeface="Segoe UI" panose="020B0502040204020203" pitchFamily="34" charset="0"/>
              </a:rPr>
              <a:t>​</a:t>
            </a:r>
          </a:p>
          <a:p>
            <a:pPr algn="l" rtl="0" fontAlgn="base"/>
            <a:r>
              <a:rPr lang="de-AT" sz="1100" b="0" i="0" dirty="0">
                <a:solidFill>
                  <a:srgbClr val="000000"/>
                </a:solidFill>
                <a:effectLst/>
                <a:latin typeface="Segoe UI" panose="020B0502040204020203" pitchFamily="34" charset="0"/>
              </a:rPr>
              <a:t>​</a:t>
            </a:r>
          </a:p>
          <a:p>
            <a:pPr algn="l" rtl="0" fontAlgn="base"/>
            <a:r>
              <a:rPr lang="de-AT" sz="1100" b="1" i="0" u="none" strike="noStrike" dirty="0">
                <a:solidFill>
                  <a:srgbClr val="000000"/>
                </a:solidFill>
                <a:effectLst/>
                <a:latin typeface="Segoe UI" panose="020B0502040204020203" pitchFamily="34" charset="0"/>
              </a:rPr>
              <a:t>Illustrationen</a:t>
            </a:r>
            <a:r>
              <a:rPr lang="de-AT" sz="1100" b="0" i="0" u="none" strike="noStrike" dirty="0">
                <a:solidFill>
                  <a:srgbClr val="000000"/>
                </a:solidFill>
                <a:effectLst/>
                <a:latin typeface="Segoe UI" panose="020B0502040204020203" pitchFamily="34" charset="0"/>
              </a:rPr>
              <a:t>:</a:t>
            </a:r>
            <a:r>
              <a:rPr lang="en-US" sz="1100" b="0" i="0" dirty="0">
                <a:solidFill>
                  <a:srgbClr val="000000"/>
                </a:solidFill>
                <a:effectLst/>
                <a:latin typeface="Segoe UI" panose="020B0502040204020203" pitchFamily="34" charset="0"/>
              </a:rPr>
              <a:t>​</a:t>
            </a:r>
            <a:br>
              <a:rPr lang="en-US" sz="1100" b="0" i="0" dirty="0">
                <a:solidFill>
                  <a:srgbClr val="000000"/>
                </a:solidFill>
                <a:effectLst/>
                <a:latin typeface="Segoe UI" panose="020B0502040204020203" pitchFamily="34" charset="0"/>
              </a:rPr>
            </a:br>
            <a:r>
              <a:rPr lang="de-AT" sz="1100" b="0" i="0" u="none" strike="noStrike">
                <a:solidFill>
                  <a:srgbClr val="000000"/>
                </a:solidFill>
                <a:effectLst/>
                <a:latin typeface="Segoe UI" panose="020B0502040204020203" pitchFamily="34" charset="0"/>
              </a:rPr>
              <a:t>Magdalena Boucher &amp; Alena Ertl</a:t>
            </a:r>
            <a:endParaRPr lang="en-US" sz="1100" b="0" i="0">
              <a:solidFill>
                <a:srgbClr val="000000"/>
              </a:solidFill>
              <a:effectLst/>
              <a:latin typeface="Segoe UI" panose="020B0502040204020203" pitchFamily="34" charset="0"/>
            </a:endParaRPr>
          </a:p>
        </p:txBody>
      </p:sp>
      <p:pic>
        <p:nvPicPr>
          <p:cNvPr id="4" name="Grafik 3">
            <a:extLst>
              <a:ext uri="{FF2B5EF4-FFF2-40B4-BE49-F238E27FC236}">
                <a16:creationId xmlns:a16="http://schemas.microsoft.com/office/drawing/2014/main" id="{2EB10971-A7A0-4F60-8D4A-4B8950F4D157}"/>
              </a:ext>
              <a:ext uri="{C183D7F6-B498-43B3-948B-1728B52AA6E4}">
                <adec:decorative xmlns:adec="http://schemas.microsoft.com/office/drawing/2017/decorative" val="1"/>
              </a:ext>
            </a:extLst>
          </p:cNvPr>
          <p:cNvPicPr>
            <a:picLocks noChangeAspect="1"/>
          </p:cNvPicPr>
          <p:nvPr/>
        </p:nvPicPr>
        <p:blipFill rotWithShape="1">
          <a:blip r:embed="rId2">
            <a:extLst>
              <a:ext uri="{28A0092B-C50C-407E-A947-70E740481C1C}">
                <a14:useLocalDpi xmlns:a14="http://schemas.microsoft.com/office/drawing/2010/main" val="0"/>
              </a:ext>
            </a:extLst>
          </a:blip>
          <a:srcRect l="5470" t="5299" r="5641" b="5299"/>
          <a:stretch/>
        </p:blipFill>
        <p:spPr>
          <a:xfrm>
            <a:off x="5698800" y="0"/>
            <a:ext cx="1159200" cy="1165888"/>
          </a:xfrm>
          <a:prstGeom prst="rect">
            <a:avLst/>
          </a:prstGeom>
        </p:spPr>
      </p:pic>
      <p:sp>
        <p:nvSpPr>
          <p:cNvPr id="3" name="Textfeld 1">
            <a:extLst>
              <a:ext uri="{FF2B5EF4-FFF2-40B4-BE49-F238E27FC236}">
                <a16:creationId xmlns:a16="http://schemas.microsoft.com/office/drawing/2014/main" id="{7D270BE7-0974-049E-9821-53E2CF37B847}"/>
              </a:ext>
            </a:extLst>
          </p:cNvPr>
          <p:cNvSpPr txBox="1">
            <a:spLocks noGrp="1"/>
          </p:cNvSpPr>
          <p:nvPr>
            <p:ph type="title" idx="4294967295"/>
          </p:nvPr>
        </p:nvSpPr>
        <p:spPr>
          <a:xfrm>
            <a:off x="599281" y="8853815"/>
            <a:ext cx="4860000" cy="26161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de-AT" sz="1100" b="0"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https://fhstp.github.io/comixplain</a:t>
            </a:r>
          </a:p>
        </p:txBody>
      </p:sp>
      <p:pic>
        <p:nvPicPr>
          <p:cNvPr id="5" name="Picture 4">
            <a:extLst>
              <a:ext uri="{FF2B5EF4-FFF2-40B4-BE49-F238E27FC236}">
                <a16:creationId xmlns:a16="http://schemas.microsoft.com/office/drawing/2014/main" id="{FEB88DB1-9824-7071-E0E2-3544C9BB962D}"/>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5621" y="7279125"/>
            <a:ext cx="1574690" cy="1574690"/>
          </a:xfrm>
          <a:prstGeom prst="rect">
            <a:avLst/>
          </a:prstGeom>
        </p:spPr>
      </p:pic>
    </p:spTree>
    <p:extLst>
      <p:ext uri="{BB962C8B-B14F-4D97-AF65-F5344CB8AC3E}">
        <p14:creationId xmlns:p14="http://schemas.microsoft.com/office/powerpoint/2010/main" val="42643803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6" name="Grafik 5">
            <a:extLst>
              <a:ext uri="{FF2B5EF4-FFF2-40B4-BE49-F238E27FC236}">
                <a16:creationId xmlns:a16="http://schemas.microsoft.com/office/drawing/2014/main" id="{5F053061-5E30-451B-A001-0DDE4A07D110}"/>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92" y="-40956"/>
            <a:ext cx="6889315" cy="9905385"/>
          </a:xfrm>
          <a:prstGeom prst="rect">
            <a:avLst/>
          </a:prstGeom>
        </p:spPr>
      </p:pic>
      <p:sp>
        <p:nvSpPr>
          <p:cNvPr id="16" name="Rechteck 15">
            <a:extLst>
              <a:ext uri="{FF2B5EF4-FFF2-40B4-BE49-F238E27FC236}">
                <a16:creationId xmlns:a16="http://schemas.microsoft.com/office/drawing/2014/main" id="{D98AB754-7F8D-47AB-9849-0C630D4E2A37}"/>
              </a:ext>
              <a:ext uri="{C183D7F6-B498-43B3-948B-1728B52AA6E4}">
                <adec:decorative xmlns:adec="http://schemas.microsoft.com/office/drawing/2017/decorative" val="1"/>
              </a:ext>
            </a:extLst>
          </p:cNvPr>
          <p:cNvSpPr/>
          <p:nvPr/>
        </p:nvSpPr>
        <p:spPr>
          <a:xfrm>
            <a:off x="225425" y="523875"/>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18" name="Rechteck 17">
            <a:extLst>
              <a:ext uri="{FF2B5EF4-FFF2-40B4-BE49-F238E27FC236}">
                <a16:creationId xmlns:a16="http://schemas.microsoft.com/office/drawing/2014/main" id="{D3753364-03D6-4504-AF86-3C6386201356}"/>
              </a:ext>
              <a:ext uri="{C183D7F6-B498-43B3-948B-1728B52AA6E4}">
                <adec:decorative xmlns:adec="http://schemas.microsoft.com/office/drawing/2017/decorative" val="1"/>
              </a:ext>
            </a:extLst>
          </p:cNvPr>
          <p:cNvSpPr/>
          <p:nvPr/>
        </p:nvSpPr>
        <p:spPr>
          <a:xfrm>
            <a:off x="2422525" y="525462"/>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20" name="Rechteck 19">
            <a:extLst>
              <a:ext uri="{FF2B5EF4-FFF2-40B4-BE49-F238E27FC236}">
                <a16:creationId xmlns:a16="http://schemas.microsoft.com/office/drawing/2014/main" id="{B107FC39-4B7B-4BCB-9353-70A3FCE1797E}"/>
              </a:ext>
              <a:ext uri="{C183D7F6-B498-43B3-948B-1728B52AA6E4}">
                <adec:decorative xmlns:adec="http://schemas.microsoft.com/office/drawing/2017/decorative" val="1"/>
              </a:ext>
            </a:extLst>
          </p:cNvPr>
          <p:cNvSpPr/>
          <p:nvPr/>
        </p:nvSpPr>
        <p:spPr>
          <a:xfrm>
            <a:off x="4581527" y="525462"/>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21" name="Rechteck 20">
            <a:extLst>
              <a:ext uri="{FF2B5EF4-FFF2-40B4-BE49-F238E27FC236}">
                <a16:creationId xmlns:a16="http://schemas.microsoft.com/office/drawing/2014/main" id="{F63E92B6-82EA-4E11-9B05-0B23208E6560}"/>
              </a:ext>
              <a:ext uri="{C183D7F6-B498-43B3-948B-1728B52AA6E4}">
                <adec:decorative xmlns:adec="http://schemas.microsoft.com/office/drawing/2017/decorative" val="1"/>
              </a:ext>
            </a:extLst>
          </p:cNvPr>
          <p:cNvSpPr/>
          <p:nvPr/>
        </p:nvSpPr>
        <p:spPr>
          <a:xfrm>
            <a:off x="225425" y="3620339"/>
            <a:ext cx="4248150" cy="2951163"/>
          </a:xfrm>
          <a:custGeom>
            <a:avLst/>
            <a:gdLst>
              <a:gd name="connsiteX0" fmla="*/ 0 w 4248150"/>
              <a:gd name="connsiteY0" fmla="*/ 0 h 2951163"/>
              <a:gd name="connsiteX1" fmla="*/ 479434 w 4248150"/>
              <a:gd name="connsiteY1" fmla="*/ 0 h 2951163"/>
              <a:gd name="connsiteX2" fmla="*/ 1001350 w 4248150"/>
              <a:gd name="connsiteY2" fmla="*/ 0 h 2951163"/>
              <a:gd name="connsiteX3" fmla="*/ 1608228 w 4248150"/>
              <a:gd name="connsiteY3" fmla="*/ 0 h 2951163"/>
              <a:gd name="connsiteX4" fmla="*/ 2172625 w 4248150"/>
              <a:gd name="connsiteY4" fmla="*/ 0 h 2951163"/>
              <a:gd name="connsiteX5" fmla="*/ 2694541 w 4248150"/>
              <a:gd name="connsiteY5" fmla="*/ 0 h 2951163"/>
              <a:gd name="connsiteX6" fmla="*/ 3343901 w 4248150"/>
              <a:gd name="connsiteY6" fmla="*/ 0 h 2951163"/>
              <a:gd name="connsiteX7" fmla="*/ 4248150 w 4248150"/>
              <a:gd name="connsiteY7" fmla="*/ 0 h 2951163"/>
              <a:gd name="connsiteX8" fmla="*/ 4248150 w 4248150"/>
              <a:gd name="connsiteY8" fmla="*/ 649256 h 2951163"/>
              <a:gd name="connsiteX9" fmla="*/ 4248150 w 4248150"/>
              <a:gd name="connsiteY9" fmla="*/ 1150954 h 2951163"/>
              <a:gd name="connsiteX10" fmla="*/ 4248150 w 4248150"/>
              <a:gd name="connsiteY10" fmla="*/ 1800209 h 2951163"/>
              <a:gd name="connsiteX11" fmla="*/ 4248150 w 4248150"/>
              <a:gd name="connsiteY11" fmla="*/ 2331419 h 2951163"/>
              <a:gd name="connsiteX12" fmla="*/ 4248150 w 4248150"/>
              <a:gd name="connsiteY12" fmla="*/ 2951163 h 2951163"/>
              <a:gd name="connsiteX13" fmla="*/ 3556308 w 4248150"/>
              <a:gd name="connsiteY13" fmla="*/ 2951163 h 2951163"/>
              <a:gd name="connsiteX14" fmla="*/ 2991911 w 4248150"/>
              <a:gd name="connsiteY14" fmla="*/ 2951163 h 2951163"/>
              <a:gd name="connsiteX15" fmla="*/ 2342551 w 4248150"/>
              <a:gd name="connsiteY15" fmla="*/ 2951163 h 2951163"/>
              <a:gd name="connsiteX16" fmla="*/ 1863117 w 4248150"/>
              <a:gd name="connsiteY16" fmla="*/ 2951163 h 2951163"/>
              <a:gd name="connsiteX17" fmla="*/ 1383683 w 4248150"/>
              <a:gd name="connsiteY17" fmla="*/ 2951163 h 2951163"/>
              <a:gd name="connsiteX18" fmla="*/ 861768 w 4248150"/>
              <a:gd name="connsiteY18" fmla="*/ 2951163 h 2951163"/>
              <a:gd name="connsiteX19" fmla="*/ 0 w 4248150"/>
              <a:gd name="connsiteY19" fmla="*/ 2951163 h 2951163"/>
              <a:gd name="connsiteX20" fmla="*/ 0 w 4248150"/>
              <a:gd name="connsiteY20" fmla="*/ 2390442 h 2951163"/>
              <a:gd name="connsiteX21" fmla="*/ 0 w 4248150"/>
              <a:gd name="connsiteY21" fmla="*/ 1800209 h 2951163"/>
              <a:gd name="connsiteX22" fmla="*/ 0 w 4248150"/>
              <a:gd name="connsiteY22" fmla="*/ 1269000 h 2951163"/>
              <a:gd name="connsiteX23" fmla="*/ 0 w 4248150"/>
              <a:gd name="connsiteY23" fmla="*/ 737791 h 2951163"/>
              <a:gd name="connsiteX24" fmla="*/ 0 w 4248150"/>
              <a:gd name="connsiteY24"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248150" h="2951163" extrusionOk="0">
                <a:moveTo>
                  <a:pt x="0" y="0"/>
                </a:moveTo>
                <a:cubicBezTo>
                  <a:pt x="150604" y="22448"/>
                  <a:pt x="240946" y="-1826"/>
                  <a:pt x="479434" y="0"/>
                </a:cubicBezTo>
                <a:cubicBezTo>
                  <a:pt x="717922" y="1826"/>
                  <a:pt x="792817" y="3941"/>
                  <a:pt x="1001350" y="0"/>
                </a:cubicBezTo>
                <a:cubicBezTo>
                  <a:pt x="1209883" y="-3941"/>
                  <a:pt x="1470736" y="22828"/>
                  <a:pt x="1608228" y="0"/>
                </a:cubicBezTo>
                <a:cubicBezTo>
                  <a:pt x="1745720" y="-22828"/>
                  <a:pt x="2019360" y="20245"/>
                  <a:pt x="2172625" y="0"/>
                </a:cubicBezTo>
                <a:cubicBezTo>
                  <a:pt x="2325890" y="-20245"/>
                  <a:pt x="2560964" y="-13088"/>
                  <a:pt x="2694541" y="0"/>
                </a:cubicBezTo>
                <a:cubicBezTo>
                  <a:pt x="2828118" y="13088"/>
                  <a:pt x="3097385" y="-1340"/>
                  <a:pt x="3343901" y="0"/>
                </a:cubicBezTo>
                <a:cubicBezTo>
                  <a:pt x="3590417" y="1340"/>
                  <a:pt x="4062877" y="28857"/>
                  <a:pt x="4248150" y="0"/>
                </a:cubicBezTo>
                <a:cubicBezTo>
                  <a:pt x="4248255" y="211258"/>
                  <a:pt x="4241679" y="514894"/>
                  <a:pt x="4248150" y="649256"/>
                </a:cubicBezTo>
                <a:cubicBezTo>
                  <a:pt x="4254621" y="783618"/>
                  <a:pt x="4234639" y="969180"/>
                  <a:pt x="4248150" y="1150954"/>
                </a:cubicBezTo>
                <a:cubicBezTo>
                  <a:pt x="4261661" y="1332728"/>
                  <a:pt x="4252020" y="1576998"/>
                  <a:pt x="4248150" y="1800209"/>
                </a:cubicBezTo>
                <a:cubicBezTo>
                  <a:pt x="4244280" y="2023421"/>
                  <a:pt x="4254041" y="2072380"/>
                  <a:pt x="4248150" y="2331419"/>
                </a:cubicBezTo>
                <a:cubicBezTo>
                  <a:pt x="4242260" y="2590458"/>
                  <a:pt x="4225186" y="2806842"/>
                  <a:pt x="4248150" y="2951163"/>
                </a:cubicBezTo>
                <a:cubicBezTo>
                  <a:pt x="3936779" y="2918452"/>
                  <a:pt x="3837269" y="2921316"/>
                  <a:pt x="3556308" y="2951163"/>
                </a:cubicBezTo>
                <a:cubicBezTo>
                  <a:pt x="3275347" y="2981010"/>
                  <a:pt x="3159884" y="2933481"/>
                  <a:pt x="2991911" y="2951163"/>
                </a:cubicBezTo>
                <a:cubicBezTo>
                  <a:pt x="2823938" y="2968845"/>
                  <a:pt x="2510767" y="2921130"/>
                  <a:pt x="2342551" y="2951163"/>
                </a:cubicBezTo>
                <a:cubicBezTo>
                  <a:pt x="2174335" y="2981196"/>
                  <a:pt x="2030374" y="2950726"/>
                  <a:pt x="1863117" y="2951163"/>
                </a:cubicBezTo>
                <a:cubicBezTo>
                  <a:pt x="1695860" y="2951600"/>
                  <a:pt x="1603989" y="2969319"/>
                  <a:pt x="1383683" y="2951163"/>
                </a:cubicBezTo>
                <a:cubicBezTo>
                  <a:pt x="1163377" y="2933007"/>
                  <a:pt x="1042591" y="2962639"/>
                  <a:pt x="861768" y="2951163"/>
                </a:cubicBezTo>
                <a:cubicBezTo>
                  <a:pt x="680946" y="2939687"/>
                  <a:pt x="239181" y="2979784"/>
                  <a:pt x="0" y="2951163"/>
                </a:cubicBezTo>
                <a:cubicBezTo>
                  <a:pt x="-26144" y="2766674"/>
                  <a:pt x="27931" y="2563789"/>
                  <a:pt x="0" y="2390442"/>
                </a:cubicBezTo>
                <a:cubicBezTo>
                  <a:pt x="-27931" y="2217095"/>
                  <a:pt x="-19940" y="2036067"/>
                  <a:pt x="0" y="1800209"/>
                </a:cubicBezTo>
                <a:cubicBezTo>
                  <a:pt x="19940" y="1564351"/>
                  <a:pt x="5937" y="1533559"/>
                  <a:pt x="0" y="1269000"/>
                </a:cubicBezTo>
                <a:cubicBezTo>
                  <a:pt x="-5937" y="1004441"/>
                  <a:pt x="-2113" y="947347"/>
                  <a:pt x="0" y="737791"/>
                </a:cubicBezTo>
                <a:cubicBezTo>
                  <a:pt x="2113" y="528235"/>
                  <a:pt x="20187" y="343573"/>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22" name="Rechteck 21">
            <a:extLst>
              <a:ext uri="{FF2B5EF4-FFF2-40B4-BE49-F238E27FC236}">
                <a16:creationId xmlns:a16="http://schemas.microsoft.com/office/drawing/2014/main" id="{B4598410-61C9-488A-B32C-A874D97B4346}"/>
              </a:ext>
              <a:ext uri="{C183D7F6-B498-43B3-948B-1728B52AA6E4}">
                <adec:decorative xmlns:adec="http://schemas.microsoft.com/office/drawing/2017/decorative" val="1"/>
              </a:ext>
            </a:extLst>
          </p:cNvPr>
          <p:cNvSpPr/>
          <p:nvPr/>
        </p:nvSpPr>
        <p:spPr>
          <a:xfrm>
            <a:off x="2413609" y="6747702"/>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23" name="Rechteck 22">
            <a:extLst>
              <a:ext uri="{FF2B5EF4-FFF2-40B4-BE49-F238E27FC236}">
                <a16:creationId xmlns:a16="http://schemas.microsoft.com/office/drawing/2014/main" id="{315C8446-0F5A-4DB2-BE3E-B51E6F77BE03}"/>
              </a:ext>
              <a:ext uri="{C183D7F6-B498-43B3-948B-1728B52AA6E4}">
                <adec:decorative xmlns:adec="http://schemas.microsoft.com/office/drawing/2017/decorative" val="1"/>
              </a:ext>
            </a:extLst>
          </p:cNvPr>
          <p:cNvSpPr/>
          <p:nvPr/>
        </p:nvSpPr>
        <p:spPr>
          <a:xfrm>
            <a:off x="4581525" y="6758243"/>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24" name="Rechteck 23">
            <a:extLst>
              <a:ext uri="{FF2B5EF4-FFF2-40B4-BE49-F238E27FC236}">
                <a16:creationId xmlns:a16="http://schemas.microsoft.com/office/drawing/2014/main" id="{70E94346-53CB-4F95-A814-435DF2CE71B5}"/>
              </a:ext>
              <a:ext uri="{C183D7F6-B498-43B3-948B-1728B52AA6E4}">
                <adec:decorative xmlns:adec="http://schemas.microsoft.com/office/drawing/2017/decorative" val="1"/>
              </a:ext>
            </a:extLst>
          </p:cNvPr>
          <p:cNvSpPr/>
          <p:nvPr/>
        </p:nvSpPr>
        <p:spPr>
          <a:xfrm>
            <a:off x="225425" y="6745987"/>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2" name="Rechteck 1">
            <a:extLst>
              <a:ext uri="{FF2B5EF4-FFF2-40B4-BE49-F238E27FC236}">
                <a16:creationId xmlns:a16="http://schemas.microsoft.com/office/drawing/2014/main" id="{AAFBAEF4-CEA9-4F85-4283-E640295C84E9}"/>
              </a:ext>
              <a:ext uri="{C183D7F6-B498-43B3-948B-1728B52AA6E4}">
                <adec:decorative xmlns:adec="http://schemas.microsoft.com/office/drawing/2017/decorative" val="1"/>
              </a:ext>
            </a:extLst>
          </p:cNvPr>
          <p:cNvSpPr/>
          <p:nvPr/>
        </p:nvSpPr>
        <p:spPr>
          <a:xfrm rot="16200000">
            <a:off x="6189500" y="5418602"/>
            <a:ext cx="1130710" cy="1995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3" name="Rechteck 2">
            <a:extLst>
              <a:ext uri="{FF2B5EF4-FFF2-40B4-BE49-F238E27FC236}">
                <a16:creationId xmlns:a16="http://schemas.microsoft.com/office/drawing/2014/main" id="{38F61450-C3E4-58A4-E94D-F0D2144D0E07}"/>
              </a:ext>
              <a:ext uri="{C183D7F6-B498-43B3-948B-1728B52AA6E4}">
                <adec:decorative xmlns:adec="http://schemas.microsoft.com/office/drawing/2017/decorative" val="1"/>
              </a:ext>
            </a:extLst>
          </p:cNvPr>
          <p:cNvSpPr/>
          <p:nvPr/>
        </p:nvSpPr>
        <p:spPr>
          <a:xfrm rot="16200000">
            <a:off x="3436906" y="5256822"/>
            <a:ext cx="2257556" cy="875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4" name="Rechteck 3">
            <a:extLst>
              <a:ext uri="{FF2B5EF4-FFF2-40B4-BE49-F238E27FC236}">
                <a16:creationId xmlns:a16="http://schemas.microsoft.com/office/drawing/2014/main" id="{B422FDEE-087B-E8DF-AFD3-2A9C3A0185D4}"/>
              </a:ext>
              <a:ext uri="{C183D7F6-B498-43B3-948B-1728B52AA6E4}">
                <adec:decorative xmlns:adec="http://schemas.microsoft.com/office/drawing/2017/decorative" val="1"/>
              </a:ext>
            </a:extLst>
          </p:cNvPr>
          <p:cNvSpPr/>
          <p:nvPr/>
        </p:nvSpPr>
        <p:spPr>
          <a:xfrm rot="16200000">
            <a:off x="-176836" y="8546119"/>
            <a:ext cx="393294" cy="3895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25" name="Rechteck 24">
            <a:extLst>
              <a:ext uri="{FF2B5EF4-FFF2-40B4-BE49-F238E27FC236}">
                <a16:creationId xmlns:a16="http://schemas.microsoft.com/office/drawing/2014/main" id="{4CAC2F2D-700C-409F-9F7A-D860B7C9AD33}"/>
              </a:ext>
              <a:ext uri="{C183D7F6-B498-43B3-948B-1728B52AA6E4}">
                <adec:decorative xmlns:adec="http://schemas.microsoft.com/office/drawing/2017/decorative" val="1"/>
              </a:ext>
            </a:extLst>
          </p:cNvPr>
          <p:cNvSpPr/>
          <p:nvPr/>
        </p:nvSpPr>
        <p:spPr>
          <a:xfrm>
            <a:off x="4600981" y="3610794"/>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5" name="Textfeld 49">
            <a:extLst>
              <a:ext uri="{FF2B5EF4-FFF2-40B4-BE49-F238E27FC236}">
                <a16:creationId xmlns:a16="http://schemas.microsoft.com/office/drawing/2014/main" id="{44C22F38-3934-4674-8202-7610668B5BE2}"/>
              </a:ext>
            </a:extLst>
          </p:cNvPr>
          <p:cNvSpPr txBox="1"/>
          <p:nvPr/>
        </p:nvSpPr>
        <p:spPr>
          <a:xfrm>
            <a:off x="114552" y="221488"/>
            <a:ext cx="2055144" cy="246221"/>
          </a:xfrm>
          <a:prstGeom prst="rect">
            <a:avLst/>
          </a:prstGeom>
          <a:noFill/>
        </p:spPr>
        <p:txBody>
          <a:bodyPr wrap="square" rtlCol="0">
            <a:spAutoFit/>
          </a:bodyPr>
          <a:lstStyle/>
          <a:p>
            <a:r>
              <a:rPr lang="de-DE" sz="1000" dirty="0">
                <a:latin typeface="Pangolin" panose="00000500000000000000" pitchFamily="2" charset="0"/>
              </a:rPr>
              <a:t>Mathematisches Denken</a:t>
            </a:r>
          </a:p>
        </p:txBody>
      </p:sp>
      <p:sp>
        <p:nvSpPr>
          <p:cNvPr id="12" name="Textfeld 11">
            <a:extLst>
              <a:ext uri="{FF2B5EF4-FFF2-40B4-BE49-F238E27FC236}">
                <a16:creationId xmlns:a16="http://schemas.microsoft.com/office/drawing/2014/main" id="{DC92D0BD-A8C1-4465-A69C-8E46D27F16A3}"/>
              </a:ext>
            </a:extLst>
          </p:cNvPr>
          <p:cNvSpPr txBox="1"/>
          <p:nvPr/>
        </p:nvSpPr>
        <p:spPr>
          <a:xfrm>
            <a:off x="267819" y="632376"/>
            <a:ext cx="1966262" cy="400110"/>
          </a:xfrm>
          <a:prstGeom prst="rect">
            <a:avLst/>
          </a:prstGeom>
          <a:noFill/>
        </p:spPr>
        <p:txBody>
          <a:bodyPr wrap="square">
            <a:spAutoFit/>
          </a:bodyPr>
          <a:lstStyle/>
          <a:p>
            <a:pPr algn="ctr"/>
            <a:r>
              <a:rPr lang="de-DE" sz="1000" dirty="0">
                <a:solidFill>
                  <a:schemeClr val="tx1"/>
                </a:solidFill>
                <a:latin typeface="Pangolin" panose="00000500000000000000" pitchFamily="2" charset="0"/>
              </a:rPr>
              <a:t>Hey Opa, hast du vielleicht </a:t>
            </a:r>
          </a:p>
          <a:p>
            <a:pPr algn="ctr"/>
            <a:r>
              <a:rPr lang="de-DE" sz="1000" dirty="0">
                <a:solidFill>
                  <a:schemeClr val="tx1"/>
                </a:solidFill>
                <a:latin typeface="Pangolin" panose="00000500000000000000" pitchFamily="2" charset="0"/>
              </a:rPr>
              <a:t>kurz Zeit für mich?</a:t>
            </a:r>
            <a:endParaRPr lang="de-AT" sz="1000" dirty="0">
              <a:solidFill>
                <a:schemeClr val="tx1"/>
              </a:solidFill>
              <a:latin typeface="Pangolin" panose="00000500000000000000" pitchFamily="2" charset="0"/>
            </a:endParaRPr>
          </a:p>
        </p:txBody>
      </p:sp>
      <p:sp>
        <p:nvSpPr>
          <p:cNvPr id="14" name="Textfeld 13">
            <a:extLst>
              <a:ext uri="{FF2B5EF4-FFF2-40B4-BE49-F238E27FC236}">
                <a16:creationId xmlns:a16="http://schemas.microsoft.com/office/drawing/2014/main" id="{824B6FC0-8E52-49E0-A42F-5819DA76490E}"/>
              </a:ext>
            </a:extLst>
          </p:cNvPr>
          <p:cNvSpPr txBox="1"/>
          <p:nvPr/>
        </p:nvSpPr>
        <p:spPr>
          <a:xfrm>
            <a:off x="1555884" y="1317075"/>
            <a:ext cx="541777" cy="246221"/>
          </a:xfrm>
          <a:prstGeom prst="rect">
            <a:avLst/>
          </a:prstGeom>
          <a:noFill/>
        </p:spPr>
        <p:txBody>
          <a:bodyPr wrap="square">
            <a:spAutoFit/>
          </a:bodyPr>
          <a:lstStyle/>
          <a:p>
            <a:pPr algn="ctr"/>
            <a:r>
              <a:rPr lang="de-DE" sz="1000" dirty="0">
                <a:latin typeface="Pangolin" panose="00000500000000000000" pitchFamily="2" charset="0"/>
              </a:rPr>
              <a:t>Sicher.</a:t>
            </a:r>
            <a:endParaRPr lang="de-AT" sz="1000" dirty="0">
              <a:solidFill>
                <a:schemeClr val="tx1"/>
              </a:solidFill>
              <a:latin typeface="Pangolin" panose="00000500000000000000" pitchFamily="2" charset="0"/>
            </a:endParaRPr>
          </a:p>
        </p:txBody>
      </p:sp>
      <p:sp>
        <p:nvSpPr>
          <p:cNvPr id="13" name="Textfeld 12">
            <a:extLst>
              <a:ext uri="{FF2B5EF4-FFF2-40B4-BE49-F238E27FC236}">
                <a16:creationId xmlns:a16="http://schemas.microsoft.com/office/drawing/2014/main" id="{CCCEDD10-4885-4751-AC24-8FB3D31ED69E}"/>
              </a:ext>
            </a:extLst>
          </p:cNvPr>
          <p:cNvSpPr txBox="1"/>
          <p:nvPr/>
        </p:nvSpPr>
        <p:spPr>
          <a:xfrm>
            <a:off x="2329570" y="528544"/>
            <a:ext cx="2197100" cy="861774"/>
          </a:xfrm>
          <a:prstGeom prst="rect">
            <a:avLst/>
          </a:prstGeom>
          <a:noFill/>
        </p:spPr>
        <p:txBody>
          <a:bodyPr wrap="square">
            <a:spAutoFit/>
          </a:bodyPr>
          <a:lstStyle/>
          <a:p>
            <a:pPr algn="ctr"/>
            <a:r>
              <a:rPr lang="de-DE" sz="1000" dirty="0">
                <a:solidFill>
                  <a:schemeClr val="tx1"/>
                </a:solidFill>
                <a:latin typeface="Pangolin" panose="00000500000000000000" pitchFamily="2" charset="0"/>
              </a:rPr>
              <a:t>So…für meine Mathematik Hausaufgabe </a:t>
            </a:r>
            <a:r>
              <a:rPr lang="de-DE" sz="1000" dirty="0">
                <a:latin typeface="Pangolin" panose="00000500000000000000" pitchFamily="2" charset="0"/>
              </a:rPr>
              <a:t>muss ich ein Szenario mit einer mathematischen Denkweise beschreiben. Aber ich weiß nicht, wie ich das angehen soll.</a:t>
            </a:r>
            <a:endParaRPr lang="de-AT" sz="1000" dirty="0">
              <a:solidFill>
                <a:schemeClr val="tx1"/>
              </a:solidFill>
              <a:latin typeface="Pangolin" panose="00000500000000000000" pitchFamily="2" charset="0"/>
            </a:endParaRPr>
          </a:p>
        </p:txBody>
      </p:sp>
      <p:sp>
        <p:nvSpPr>
          <p:cNvPr id="15" name="Textfeld 14">
            <a:extLst>
              <a:ext uri="{FF2B5EF4-FFF2-40B4-BE49-F238E27FC236}">
                <a16:creationId xmlns:a16="http://schemas.microsoft.com/office/drawing/2014/main" id="{1FC76032-6472-42A7-9F81-6EDD70FC8732}"/>
              </a:ext>
            </a:extLst>
          </p:cNvPr>
          <p:cNvSpPr txBox="1"/>
          <p:nvPr/>
        </p:nvSpPr>
        <p:spPr>
          <a:xfrm>
            <a:off x="3768724" y="1448301"/>
            <a:ext cx="666751" cy="246221"/>
          </a:xfrm>
          <a:prstGeom prst="rect">
            <a:avLst/>
          </a:prstGeom>
          <a:noFill/>
        </p:spPr>
        <p:txBody>
          <a:bodyPr wrap="square">
            <a:spAutoFit/>
          </a:bodyPr>
          <a:lstStyle/>
          <a:p>
            <a:pPr algn="ctr"/>
            <a:r>
              <a:rPr lang="de-DE" sz="1000" dirty="0" err="1">
                <a:latin typeface="Pangolin" panose="00000500000000000000" pitchFamily="2" charset="0"/>
              </a:rPr>
              <a:t>Hmm</a:t>
            </a:r>
            <a:r>
              <a:rPr lang="de-DE" sz="1000" dirty="0">
                <a:latin typeface="Pangolin" panose="00000500000000000000" pitchFamily="2" charset="0"/>
              </a:rPr>
              <a:t>…</a:t>
            </a:r>
            <a:endParaRPr lang="de-AT" sz="1000" dirty="0">
              <a:solidFill>
                <a:schemeClr val="tx1"/>
              </a:solidFill>
              <a:latin typeface="Pangolin" panose="00000500000000000000" pitchFamily="2" charset="0"/>
            </a:endParaRPr>
          </a:p>
        </p:txBody>
      </p:sp>
      <p:sp>
        <p:nvSpPr>
          <p:cNvPr id="17" name="Textfeld 16">
            <a:extLst>
              <a:ext uri="{FF2B5EF4-FFF2-40B4-BE49-F238E27FC236}">
                <a16:creationId xmlns:a16="http://schemas.microsoft.com/office/drawing/2014/main" id="{06E55F0D-1374-442B-8C82-48FCEA4796A4}"/>
              </a:ext>
            </a:extLst>
          </p:cNvPr>
          <p:cNvSpPr txBox="1"/>
          <p:nvPr/>
        </p:nvSpPr>
        <p:spPr>
          <a:xfrm>
            <a:off x="4613835" y="667852"/>
            <a:ext cx="1997074" cy="553998"/>
          </a:xfrm>
          <a:prstGeom prst="rect">
            <a:avLst/>
          </a:prstGeom>
          <a:noFill/>
        </p:spPr>
        <p:txBody>
          <a:bodyPr wrap="square">
            <a:spAutoFit/>
          </a:bodyPr>
          <a:lstStyle/>
          <a:p>
            <a:pPr algn="ctr"/>
            <a:r>
              <a:rPr lang="de-DE" sz="1000" dirty="0">
                <a:latin typeface="Pangolin" panose="00000500000000000000" pitchFamily="2" charset="0"/>
              </a:rPr>
              <a:t>Ich hätte da eine Idee, aber lass uns die am Besten im Restaurant um die Ecke besprechen.</a:t>
            </a:r>
            <a:endParaRPr lang="de-AT" sz="1000" dirty="0">
              <a:solidFill>
                <a:schemeClr val="tx1"/>
              </a:solidFill>
              <a:latin typeface="Pangolin" panose="00000500000000000000" pitchFamily="2" charset="0"/>
            </a:endParaRPr>
          </a:p>
        </p:txBody>
      </p:sp>
      <p:sp>
        <p:nvSpPr>
          <p:cNvPr id="19" name="Textfeld 18">
            <a:extLst>
              <a:ext uri="{FF2B5EF4-FFF2-40B4-BE49-F238E27FC236}">
                <a16:creationId xmlns:a16="http://schemas.microsoft.com/office/drawing/2014/main" id="{EAFCC845-7912-40D3-ABE8-DEC2E9DD0B0B}"/>
              </a:ext>
            </a:extLst>
          </p:cNvPr>
          <p:cNvSpPr txBox="1"/>
          <p:nvPr/>
        </p:nvSpPr>
        <p:spPr>
          <a:xfrm>
            <a:off x="419101" y="3905775"/>
            <a:ext cx="1479550" cy="553998"/>
          </a:xfrm>
          <a:prstGeom prst="rect">
            <a:avLst/>
          </a:prstGeom>
          <a:noFill/>
        </p:spPr>
        <p:txBody>
          <a:bodyPr wrap="square">
            <a:spAutoFit/>
          </a:bodyPr>
          <a:lstStyle/>
          <a:p>
            <a:pPr algn="ctr"/>
            <a:r>
              <a:rPr lang="de-DE" sz="1000" dirty="0">
                <a:solidFill>
                  <a:schemeClr val="tx1"/>
                </a:solidFill>
                <a:latin typeface="Pangolin" panose="00000500000000000000" pitchFamily="2" charset="0"/>
              </a:rPr>
              <a:t>Aber wieso gehen wir für meine Hausaufgabe in ein Restaurant?</a:t>
            </a:r>
            <a:endParaRPr lang="de-AT" sz="1000" dirty="0">
              <a:solidFill>
                <a:schemeClr val="tx1"/>
              </a:solidFill>
              <a:latin typeface="Pangolin" panose="00000500000000000000" pitchFamily="2" charset="0"/>
            </a:endParaRPr>
          </a:p>
        </p:txBody>
      </p:sp>
      <p:sp>
        <p:nvSpPr>
          <p:cNvPr id="26" name="Textfeld 25">
            <a:extLst>
              <a:ext uri="{FF2B5EF4-FFF2-40B4-BE49-F238E27FC236}">
                <a16:creationId xmlns:a16="http://schemas.microsoft.com/office/drawing/2014/main" id="{B6037A6F-86BA-497F-AF88-9A18F21E9A4B}"/>
              </a:ext>
            </a:extLst>
          </p:cNvPr>
          <p:cNvSpPr txBox="1"/>
          <p:nvPr/>
        </p:nvSpPr>
        <p:spPr>
          <a:xfrm>
            <a:off x="4654712" y="3617821"/>
            <a:ext cx="1952065" cy="553998"/>
          </a:xfrm>
          <a:prstGeom prst="rect">
            <a:avLst/>
          </a:prstGeom>
          <a:noFill/>
        </p:spPr>
        <p:txBody>
          <a:bodyPr wrap="square">
            <a:spAutoFit/>
          </a:bodyPr>
          <a:lstStyle/>
          <a:p>
            <a:pPr algn="ctr"/>
            <a:r>
              <a:rPr lang="de-DE" sz="1000" dirty="0">
                <a:solidFill>
                  <a:schemeClr val="tx1"/>
                </a:solidFill>
                <a:latin typeface="Pangolin" panose="00000500000000000000" pitchFamily="2" charset="0"/>
              </a:rPr>
              <a:t>Nah, du brauchst doch ein Szenario – un</a:t>
            </a:r>
            <a:r>
              <a:rPr lang="de-DE" sz="1000" dirty="0">
                <a:latin typeface="Pangolin" panose="00000500000000000000" pitchFamily="2" charset="0"/>
              </a:rPr>
              <a:t>d ich hier gibt es ein gutes Beispiel dafür.</a:t>
            </a:r>
            <a:endParaRPr lang="de-AT" sz="1000" dirty="0">
              <a:solidFill>
                <a:schemeClr val="tx1"/>
              </a:solidFill>
              <a:latin typeface="Pangolin" panose="00000500000000000000" pitchFamily="2" charset="0"/>
            </a:endParaRPr>
          </a:p>
        </p:txBody>
      </p:sp>
      <p:sp>
        <p:nvSpPr>
          <p:cNvPr id="27" name="Textfeld 26">
            <a:extLst>
              <a:ext uri="{FF2B5EF4-FFF2-40B4-BE49-F238E27FC236}">
                <a16:creationId xmlns:a16="http://schemas.microsoft.com/office/drawing/2014/main" id="{B7B59CE9-42CA-4364-836F-E0CA5AD66EC0}"/>
              </a:ext>
            </a:extLst>
          </p:cNvPr>
          <p:cNvSpPr txBox="1"/>
          <p:nvPr/>
        </p:nvSpPr>
        <p:spPr>
          <a:xfrm>
            <a:off x="389798" y="6846612"/>
            <a:ext cx="1330756" cy="400110"/>
          </a:xfrm>
          <a:prstGeom prst="rect">
            <a:avLst/>
          </a:prstGeom>
          <a:noFill/>
        </p:spPr>
        <p:txBody>
          <a:bodyPr wrap="square">
            <a:spAutoFit/>
          </a:bodyPr>
          <a:lstStyle/>
          <a:p>
            <a:pPr algn="ctr"/>
            <a:r>
              <a:rPr lang="de-DE" sz="1000" dirty="0">
                <a:solidFill>
                  <a:schemeClr val="tx1"/>
                </a:solidFill>
                <a:latin typeface="Pangolin" panose="00000500000000000000" pitchFamily="2" charset="0"/>
              </a:rPr>
              <a:t>Betrachte den Kellner mal genauer.</a:t>
            </a:r>
            <a:endParaRPr lang="de-AT" sz="1000" dirty="0">
              <a:solidFill>
                <a:schemeClr val="tx1"/>
              </a:solidFill>
              <a:latin typeface="Pangolin" panose="00000500000000000000" pitchFamily="2" charset="0"/>
            </a:endParaRPr>
          </a:p>
        </p:txBody>
      </p:sp>
      <p:sp>
        <p:nvSpPr>
          <p:cNvPr id="29" name="Textfeld 28">
            <a:extLst>
              <a:ext uri="{FF2B5EF4-FFF2-40B4-BE49-F238E27FC236}">
                <a16:creationId xmlns:a16="http://schemas.microsoft.com/office/drawing/2014/main" id="{461F8110-EB40-4652-9204-0B7E3CE13507}"/>
              </a:ext>
            </a:extLst>
          </p:cNvPr>
          <p:cNvSpPr txBox="1"/>
          <p:nvPr/>
        </p:nvSpPr>
        <p:spPr>
          <a:xfrm>
            <a:off x="2461333" y="6825496"/>
            <a:ext cx="1933573" cy="400110"/>
          </a:xfrm>
          <a:prstGeom prst="rect">
            <a:avLst/>
          </a:prstGeom>
          <a:noFill/>
        </p:spPr>
        <p:txBody>
          <a:bodyPr wrap="square">
            <a:spAutoFit/>
          </a:bodyPr>
          <a:lstStyle/>
          <a:p>
            <a:pPr algn="ctr"/>
            <a:r>
              <a:rPr lang="de-DE" sz="1000" dirty="0">
                <a:solidFill>
                  <a:schemeClr val="tx1"/>
                </a:solidFill>
                <a:latin typeface="Pangolin" panose="00000500000000000000" pitchFamily="2" charset="0"/>
              </a:rPr>
              <a:t>Er rennt herum und notiert sich die Bestellungen der Kunden.</a:t>
            </a:r>
            <a:endParaRPr lang="de-AT" sz="1000" dirty="0">
              <a:solidFill>
                <a:schemeClr val="tx1"/>
              </a:solidFill>
              <a:latin typeface="Pangolin" panose="00000500000000000000" pitchFamily="2" charset="0"/>
            </a:endParaRPr>
          </a:p>
        </p:txBody>
      </p:sp>
      <p:sp>
        <p:nvSpPr>
          <p:cNvPr id="30" name="Textfeld 29">
            <a:extLst>
              <a:ext uri="{FF2B5EF4-FFF2-40B4-BE49-F238E27FC236}">
                <a16:creationId xmlns:a16="http://schemas.microsoft.com/office/drawing/2014/main" id="{1C881E28-81CC-43CA-B8EA-1F672F1D4615}"/>
              </a:ext>
            </a:extLst>
          </p:cNvPr>
          <p:cNvSpPr txBox="1"/>
          <p:nvPr/>
        </p:nvSpPr>
        <p:spPr>
          <a:xfrm>
            <a:off x="2542283" y="7528476"/>
            <a:ext cx="1057275" cy="400110"/>
          </a:xfrm>
          <a:prstGeom prst="rect">
            <a:avLst/>
          </a:prstGeom>
          <a:noFill/>
        </p:spPr>
        <p:txBody>
          <a:bodyPr wrap="square">
            <a:spAutoFit/>
          </a:bodyPr>
          <a:lstStyle/>
          <a:p>
            <a:pPr algn="ctr"/>
            <a:r>
              <a:rPr lang="de-DE" sz="1000" dirty="0">
                <a:solidFill>
                  <a:schemeClr val="tx1"/>
                </a:solidFill>
                <a:latin typeface="Pangolin" panose="00000500000000000000" pitchFamily="2" charset="0"/>
              </a:rPr>
              <a:t>Was hätten Sie heute gerne?</a:t>
            </a:r>
            <a:endParaRPr lang="de-AT" sz="1000" dirty="0">
              <a:solidFill>
                <a:schemeClr val="tx1"/>
              </a:solidFill>
              <a:latin typeface="Pangolin" panose="00000500000000000000" pitchFamily="2" charset="0"/>
            </a:endParaRPr>
          </a:p>
        </p:txBody>
      </p:sp>
      <p:sp>
        <p:nvSpPr>
          <p:cNvPr id="31" name="Textfeld 30">
            <a:extLst>
              <a:ext uri="{FF2B5EF4-FFF2-40B4-BE49-F238E27FC236}">
                <a16:creationId xmlns:a16="http://schemas.microsoft.com/office/drawing/2014/main" id="{E051E2C7-DC20-4060-B695-6707A6508000}"/>
              </a:ext>
            </a:extLst>
          </p:cNvPr>
          <p:cNvSpPr txBox="1"/>
          <p:nvPr/>
        </p:nvSpPr>
        <p:spPr>
          <a:xfrm>
            <a:off x="4624676" y="6790600"/>
            <a:ext cx="1982101" cy="246221"/>
          </a:xfrm>
          <a:prstGeom prst="rect">
            <a:avLst/>
          </a:prstGeom>
          <a:noFill/>
        </p:spPr>
        <p:txBody>
          <a:bodyPr wrap="square">
            <a:spAutoFit/>
          </a:bodyPr>
          <a:lstStyle/>
          <a:p>
            <a:pPr algn="ctr"/>
            <a:r>
              <a:rPr lang="de-DE" sz="1000" dirty="0">
                <a:solidFill>
                  <a:schemeClr val="tx1"/>
                </a:solidFill>
                <a:latin typeface="Pangolin" panose="00000500000000000000" pitchFamily="2" charset="0"/>
              </a:rPr>
              <a:t>Ich hätte gerne einen Salat, bitte.</a:t>
            </a:r>
            <a:endParaRPr lang="de-AT" sz="1000" dirty="0">
              <a:solidFill>
                <a:schemeClr val="tx1"/>
              </a:solidFill>
              <a:latin typeface="Pangolin" panose="00000500000000000000" pitchFamily="2" charset="0"/>
            </a:endParaRPr>
          </a:p>
        </p:txBody>
      </p:sp>
      <p:sp>
        <p:nvSpPr>
          <p:cNvPr id="32" name="Textfeld 31">
            <a:extLst>
              <a:ext uri="{FF2B5EF4-FFF2-40B4-BE49-F238E27FC236}">
                <a16:creationId xmlns:a16="http://schemas.microsoft.com/office/drawing/2014/main" id="{B53E7053-BA1E-4399-9E83-539B44F36339}"/>
              </a:ext>
            </a:extLst>
          </p:cNvPr>
          <p:cNvSpPr txBox="1"/>
          <p:nvPr/>
        </p:nvSpPr>
        <p:spPr>
          <a:xfrm>
            <a:off x="5061999" y="7328421"/>
            <a:ext cx="1233368" cy="400110"/>
          </a:xfrm>
          <a:prstGeom prst="rect">
            <a:avLst/>
          </a:prstGeom>
          <a:noFill/>
        </p:spPr>
        <p:txBody>
          <a:bodyPr wrap="square">
            <a:spAutoFit/>
          </a:bodyPr>
          <a:lstStyle/>
          <a:p>
            <a:pPr algn="ctr"/>
            <a:r>
              <a:rPr lang="de-DE" sz="1000" dirty="0">
                <a:solidFill>
                  <a:schemeClr val="tx1"/>
                </a:solidFill>
                <a:latin typeface="Pangolin" panose="00000500000000000000" pitchFamily="2" charset="0"/>
              </a:rPr>
              <a:t>Ich will den Spezial Fisch probieren!</a:t>
            </a:r>
            <a:endParaRPr lang="de-AT" sz="1000" dirty="0">
              <a:solidFill>
                <a:schemeClr val="tx1"/>
              </a:solidFill>
              <a:latin typeface="Pangolin" panose="00000500000000000000" pitchFamily="2" charset="0"/>
            </a:endParaRPr>
          </a:p>
        </p:txBody>
      </p:sp>
      <p:sp>
        <p:nvSpPr>
          <p:cNvPr id="33" name="Textfeld 32">
            <a:extLst>
              <a:ext uri="{FF2B5EF4-FFF2-40B4-BE49-F238E27FC236}">
                <a16:creationId xmlns:a16="http://schemas.microsoft.com/office/drawing/2014/main" id="{5ED9E0F0-71E0-4370-A870-8E0A52A50FAA}"/>
              </a:ext>
            </a:extLst>
          </p:cNvPr>
          <p:cNvSpPr txBox="1">
            <a:spLocks noGrp="1"/>
          </p:cNvSpPr>
          <p:nvPr>
            <p:ph type="title" idx="4294967295"/>
          </p:nvPr>
        </p:nvSpPr>
        <p:spPr>
          <a:xfrm>
            <a:off x="4990070" y="9128467"/>
            <a:ext cx="1181714" cy="40011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de-DE" sz="10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rPr>
              <a:t>Ein Wiener Schnitzel, bitte.</a:t>
            </a:r>
            <a:endParaRPr kumimoji="0" lang="de-AT" sz="10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endParaRPr>
          </a:p>
        </p:txBody>
      </p:sp>
    </p:spTree>
    <p:extLst>
      <p:ext uri="{BB962C8B-B14F-4D97-AF65-F5344CB8AC3E}">
        <p14:creationId xmlns:p14="http://schemas.microsoft.com/office/powerpoint/2010/main" val="13106859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3" name="Grafik 12">
            <a:extLst>
              <a:ext uri="{FF2B5EF4-FFF2-40B4-BE49-F238E27FC236}">
                <a16:creationId xmlns:a16="http://schemas.microsoft.com/office/drawing/2014/main" id="{FA036A61-A4EB-903C-7C93-6DE41CB5FDBB}"/>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50" y="46313"/>
            <a:ext cx="6858000" cy="9905385"/>
          </a:xfrm>
          <a:prstGeom prst="rect">
            <a:avLst/>
          </a:prstGeom>
        </p:spPr>
      </p:pic>
      <p:pic>
        <p:nvPicPr>
          <p:cNvPr id="40" name="Grafik 39">
            <a:extLst>
              <a:ext uri="{FF2B5EF4-FFF2-40B4-BE49-F238E27FC236}">
                <a16:creationId xmlns:a16="http://schemas.microsoft.com/office/drawing/2014/main" id="{DAFE9B8B-8ED1-8BC1-8CDB-FCA08A438B33}"/>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579" y="-7566"/>
            <a:ext cx="6858000" cy="9905385"/>
          </a:xfrm>
          <a:prstGeom prst="rect">
            <a:avLst/>
          </a:prstGeom>
        </p:spPr>
      </p:pic>
      <p:sp>
        <p:nvSpPr>
          <p:cNvPr id="8" name="Rechteck 7">
            <a:extLst>
              <a:ext uri="{FF2B5EF4-FFF2-40B4-BE49-F238E27FC236}">
                <a16:creationId xmlns:a16="http://schemas.microsoft.com/office/drawing/2014/main" id="{7A4221AB-8C7D-42B5-BB12-1928B4339DAD}"/>
              </a:ext>
              <a:ext uri="{C183D7F6-B498-43B3-948B-1728B52AA6E4}">
                <adec:decorative xmlns:adec="http://schemas.microsoft.com/office/drawing/2017/decorative" val="1"/>
              </a:ext>
            </a:extLst>
          </p:cNvPr>
          <p:cNvSpPr/>
          <p:nvPr/>
        </p:nvSpPr>
        <p:spPr>
          <a:xfrm>
            <a:off x="2351409" y="1749376"/>
            <a:ext cx="51054" cy="14830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9" name="Rechteck 8">
            <a:extLst>
              <a:ext uri="{FF2B5EF4-FFF2-40B4-BE49-F238E27FC236}">
                <a16:creationId xmlns:a16="http://schemas.microsoft.com/office/drawing/2014/main" id="{DF124154-31C6-431C-896B-FB281F72C63C}"/>
              </a:ext>
              <a:ext uri="{C183D7F6-B498-43B3-948B-1728B52AA6E4}">
                <adec:decorative xmlns:adec="http://schemas.microsoft.com/office/drawing/2017/decorative" val="1"/>
              </a:ext>
            </a:extLst>
          </p:cNvPr>
          <p:cNvSpPr/>
          <p:nvPr/>
        </p:nvSpPr>
        <p:spPr>
          <a:xfrm rot="16200000">
            <a:off x="-4488588" y="5037944"/>
            <a:ext cx="9243529" cy="2153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7" name="Rechteck 6">
            <a:extLst>
              <a:ext uri="{FF2B5EF4-FFF2-40B4-BE49-F238E27FC236}">
                <a16:creationId xmlns:a16="http://schemas.microsoft.com/office/drawing/2014/main" id="{9DC15F78-FF3D-4713-9A0F-8F987CF88EDB}"/>
              </a:ext>
              <a:ext uri="{C183D7F6-B498-43B3-948B-1728B52AA6E4}">
                <adec:decorative xmlns:adec="http://schemas.microsoft.com/office/drawing/2017/decorative" val="1"/>
              </a:ext>
            </a:extLst>
          </p:cNvPr>
          <p:cNvSpPr/>
          <p:nvPr/>
        </p:nvSpPr>
        <p:spPr>
          <a:xfrm>
            <a:off x="4454525" y="989045"/>
            <a:ext cx="127000" cy="2345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pic>
        <p:nvPicPr>
          <p:cNvPr id="38" name="Grafik 37">
            <a:extLst>
              <a:ext uri="{FF2B5EF4-FFF2-40B4-BE49-F238E27FC236}">
                <a16:creationId xmlns:a16="http://schemas.microsoft.com/office/drawing/2014/main" id="{9BCD2D83-0B43-4F67-83F0-73CFA1A54868}"/>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44208" y="6799410"/>
            <a:ext cx="304801" cy="256033"/>
          </a:xfrm>
          <a:prstGeom prst="rect">
            <a:avLst/>
          </a:prstGeom>
        </p:spPr>
      </p:pic>
      <p:sp>
        <p:nvSpPr>
          <p:cNvPr id="41" name="Rechteck 40">
            <a:extLst>
              <a:ext uri="{FF2B5EF4-FFF2-40B4-BE49-F238E27FC236}">
                <a16:creationId xmlns:a16="http://schemas.microsoft.com/office/drawing/2014/main" id="{A48DA395-912E-6370-6530-8B2D438DD75F}"/>
              </a:ext>
              <a:ext uri="{C183D7F6-B498-43B3-948B-1728B52AA6E4}">
                <adec:decorative xmlns:adec="http://schemas.microsoft.com/office/drawing/2017/decorative" val="1"/>
              </a:ext>
            </a:extLst>
          </p:cNvPr>
          <p:cNvSpPr/>
          <p:nvPr/>
        </p:nvSpPr>
        <p:spPr>
          <a:xfrm rot="16200000">
            <a:off x="2257406" y="1442473"/>
            <a:ext cx="136123" cy="42036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31" name="Rechteck 30">
            <a:extLst>
              <a:ext uri="{FF2B5EF4-FFF2-40B4-BE49-F238E27FC236}">
                <a16:creationId xmlns:a16="http://schemas.microsoft.com/office/drawing/2014/main" id="{33D68691-7F81-BCAC-9039-1567134076DD}"/>
              </a:ext>
              <a:ext uri="{C183D7F6-B498-43B3-948B-1728B52AA6E4}">
                <adec:decorative xmlns:adec="http://schemas.microsoft.com/office/drawing/2017/decorative" val="1"/>
              </a:ext>
            </a:extLst>
          </p:cNvPr>
          <p:cNvSpPr/>
          <p:nvPr/>
        </p:nvSpPr>
        <p:spPr>
          <a:xfrm rot="16200000">
            <a:off x="1450882" y="8165723"/>
            <a:ext cx="83117" cy="3120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39" name="Rechteck 38">
            <a:extLst>
              <a:ext uri="{FF2B5EF4-FFF2-40B4-BE49-F238E27FC236}">
                <a16:creationId xmlns:a16="http://schemas.microsoft.com/office/drawing/2014/main" id="{87B3EB46-34A8-6C33-29EB-C5C61CD0228C}"/>
              </a:ext>
              <a:ext uri="{C183D7F6-B498-43B3-948B-1728B52AA6E4}">
                <adec:decorative xmlns:adec="http://schemas.microsoft.com/office/drawing/2017/decorative" val="1"/>
              </a:ext>
            </a:extLst>
          </p:cNvPr>
          <p:cNvSpPr/>
          <p:nvPr/>
        </p:nvSpPr>
        <p:spPr>
          <a:xfrm rot="16200000">
            <a:off x="-549284" y="8900147"/>
            <a:ext cx="1147138" cy="4154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15" name="Rechteck 14">
            <a:extLst>
              <a:ext uri="{FF2B5EF4-FFF2-40B4-BE49-F238E27FC236}">
                <a16:creationId xmlns:a16="http://schemas.microsoft.com/office/drawing/2014/main" id="{46603D6A-0AD8-4A93-851A-352A345B7962}"/>
              </a:ext>
              <a:ext uri="{C183D7F6-B498-43B3-948B-1728B52AA6E4}">
                <adec:decorative xmlns:adec="http://schemas.microsoft.com/office/drawing/2017/decorative" val="1"/>
              </a:ext>
            </a:extLst>
          </p:cNvPr>
          <p:cNvSpPr/>
          <p:nvPr/>
        </p:nvSpPr>
        <p:spPr>
          <a:xfrm>
            <a:off x="225425" y="6730298"/>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42" name="Rechteck 41">
            <a:extLst>
              <a:ext uri="{FF2B5EF4-FFF2-40B4-BE49-F238E27FC236}">
                <a16:creationId xmlns:a16="http://schemas.microsoft.com/office/drawing/2014/main" id="{BD671AE2-0ACB-036B-A28D-4E3384F831E5}"/>
              </a:ext>
              <a:ext uri="{C183D7F6-B498-43B3-948B-1728B52AA6E4}">
                <adec:decorative xmlns:adec="http://schemas.microsoft.com/office/drawing/2017/decorative" val="1"/>
              </a:ext>
            </a:extLst>
          </p:cNvPr>
          <p:cNvSpPr/>
          <p:nvPr/>
        </p:nvSpPr>
        <p:spPr>
          <a:xfrm rot="16200000">
            <a:off x="953416" y="5773346"/>
            <a:ext cx="110987" cy="17087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43" name="Rechteck 42">
            <a:extLst>
              <a:ext uri="{FF2B5EF4-FFF2-40B4-BE49-F238E27FC236}">
                <a16:creationId xmlns:a16="http://schemas.microsoft.com/office/drawing/2014/main" id="{D0375222-57A4-4DAB-DE64-FA414EFDB4EE}"/>
              </a:ext>
              <a:ext uri="{C183D7F6-B498-43B3-948B-1728B52AA6E4}">
                <adec:decorative xmlns:adec="http://schemas.microsoft.com/office/drawing/2017/decorative" val="1"/>
              </a:ext>
            </a:extLst>
          </p:cNvPr>
          <p:cNvSpPr/>
          <p:nvPr/>
        </p:nvSpPr>
        <p:spPr>
          <a:xfrm rot="16200000">
            <a:off x="3124008" y="5782061"/>
            <a:ext cx="110987" cy="17087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44" name="Rechteck 43">
            <a:extLst>
              <a:ext uri="{FF2B5EF4-FFF2-40B4-BE49-F238E27FC236}">
                <a16:creationId xmlns:a16="http://schemas.microsoft.com/office/drawing/2014/main" id="{83D98A36-D728-0D7E-AB35-853DAFA76725}"/>
              </a:ext>
              <a:ext uri="{C183D7F6-B498-43B3-948B-1728B52AA6E4}">
                <adec:decorative xmlns:adec="http://schemas.microsoft.com/office/drawing/2017/decorative" val="1"/>
              </a:ext>
            </a:extLst>
          </p:cNvPr>
          <p:cNvSpPr/>
          <p:nvPr/>
        </p:nvSpPr>
        <p:spPr>
          <a:xfrm rot="16200000">
            <a:off x="5325421" y="5798027"/>
            <a:ext cx="110987" cy="17087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18" name="Rechteck 17">
            <a:extLst>
              <a:ext uri="{FF2B5EF4-FFF2-40B4-BE49-F238E27FC236}">
                <a16:creationId xmlns:a16="http://schemas.microsoft.com/office/drawing/2014/main" id="{F7E88752-A0B8-46A0-A037-EE21803CA1C7}"/>
              </a:ext>
              <a:ext uri="{C183D7F6-B498-43B3-948B-1728B52AA6E4}">
                <adec:decorative xmlns:adec="http://schemas.microsoft.com/office/drawing/2017/decorative" val="1"/>
              </a:ext>
            </a:extLst>
          </p:cNvPr>
          <p:cNvSpPr/>
          <p:nvPr/>
        </p:nvSpPr>
        <p:spPr>
          <a:xfrm>
            <a:off x="4581525" y="6718300"/>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47" name="Rechteck 46">
            <a:extLst>
              <a:ext uri="{FF2B5EF4-FFF2-40B4-BE49-F238E27FC236}">
                <a16:creationId xmlns:a16="http://schemas.microsoft.com/office/drawing/2014/main" id="{8FBD7595-41B7-F33A-1254-7725387C295F}"/>
              </a:ext>
              <a:ext uri="{C183D7F6-B498-43B3-948B-1728B52AA6E4}">
                <adec:decorative xmlns:adec="http://schemas.microsoft.com/office/drawing/2017/decorative" val="1"/>
              </a:ext>
            </a:extLst>
          </p:cNvPr>
          <p:cNvSpPr/>
          <p:nvPr/>
        </p:nvSpPr>
        <p:spPr>
          <a:xfrm rot="16200000">
            <a:off x="2856567" y="3020733"/>
            <a:ext cx="119701" cy="10491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48" name="Rechteck 47">
            <a:extLst>
              <a:ext uri="{FF2B5EF4-FFF2-40B4-BE49-F238E27FC236}">
                <a16:creationId xmlns:a16="http://schemas.microsoft.com/office/drawing/2014/main" id="{343ACB2A-8A3D-D010-97F2-A10D442E7580}"/>
              </a:ext>
              <a:ext uri="{C183D7F6-B498-43B3-948B-1728B52AA6E4}">
                <adec:decorative xmlns:adec="http://schemas.microsoft.com/office/drawing/2017/decorative" val="1"/>
              </a:ext>
            </a:extLst>
          </p:cNvPr>
          <p:cNvSpPr/>
          <p:nvPr/>
        </p:nvSpPr>
        <p:spPr>
          <a:xfrm rot="16200000">
            <a:off x="1922941" y="6013957"/>
            <a:ext cx="848092"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49" name="Rechteck 48">
            <a:extLst>
              <a:ext uri="{FF2B5EF4-FFF2-40B4-BE49-F238E27FC236}">
                <a16:creationId xmlns:a16="http://schemas.microsoft.com/office/drawing/2014/main" id="{C9692846-00C6-1DB8-E3E7-ADD75F11DB82}"/>
              </a:ext>
              <a:ext uri="{C183D7F6-B498-43B3-948B-1728B52AA6E4}">
                <adec:decorative xmlns:adec="http://schemas.microsoft.com/office/drawing/2017/decorative" val="1"/>
              </a:ext>
            </a:extLst>
          </p:cNvPr>
          <p:cNvSpPr/>
          <p:nvPr/>
        </p:nvSpPr>
        <p:spPr>
          <a:xfrm rot="16200000">
            <a:off x="4133667" y="5872705"/>
            <a:ext cx="848092"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16" name="Rechteck 15">
            <a:extLst>
              <a:ext uri="{FF2B5EF4-FFF2-40B4-BE49-F238E27FC236}">
                <a16:creationId xmlns:a16="http://schemas.microsoft.com/office/drawing/2014/main" id="{A500D747-9A2C-4EFE-9B77-BE94D402E91E}"/>
              </a:ext>
              <a:ext uri="{C183D7F6-B498-43B3-948B-1728B52AA6E4}">
                <adec:decorative xmlns:adec="http://schemas.microsoft.com/office/drawing/2017/decorative" val="1"/>
              </a:ext>
            </a:extLst>
          </p:cNvPr>
          <p:cNvSpPr/>
          <p:nvPr/>
        </p:nvSpPr>
        <p:spPr>
          <a:xfrm>
            <a:off x="2403475" y="6730298"/>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12" name="Rechteck 11">
            <a:extLst>
              <a:ext uri="{FF2B5EF4-FFF2-40B4-BE49-F238E27FC236}">
                <a16:creationId xmlns:a16="http://schemas.microsoft.com/office/drawing/2014/main" id="{A0BC0C68-3404-4421-8423-F0146A1C1B87}"/>
              </a:ext>
              <a:ext uri="{C183D7F6-B498-43B3-948B-1728B52AA6E4}">
                <adec:decorative xmlns:adec="http://schemas.microsoft.com/office/drawing/2017/decorative" val="1"/>
              </a:ext>
            </a:extLst>
          </p:cNvPr>
          <p:cNvSpPr/>
          <p:nvPr/>
        </p:nvSpPr>
        <p:spPr>
          <a:xfrm>
            <a:off x="4589754" y="3621087"/>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6" name="Rechteck 5">
            <a:extLst>
              <a:ext uri="{FF2B5EF4-FFF2-40B4-BE49-F238E27FC236}">
                <a16:creationId xmlns:a16="http://schemas.microsoft.com/office/drawing/2014/main" id="{C09E96E0-270D-4E43-A18D-B50D9F3EC858}"/>
              </a:ext>
              <a:ext uri="{C183D7F6-B498-43B3-948B-1728B52AA6E4}">
                <adec:decorative xmlns:adec="http://schemas.microsoft.com/office/drawing/2017/decorative" val="1"/>
              </a:ext>
            </a:extLst>
          </p:cNvPr>
          <p:cNvSpPr/>
          <p:nvPr/>
        </p:nvSpPr>
        <p:spPr>
          <a:xfrm>
            <a:off x="4581525" y="525462"/>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5" name="Rechteck 4">
            <a:extLst>
              <a:ext uri="{FF2B5EF4-FFF2-40B4-BE49-F238E27FC236}">
                <a16:creationId xmlns:a16="http://schemas.microsoft.com/office/drawing/2014/main" id="{B67031F7-8C52-4BC4-B9C5-8E70100AC0F7}"/>
              </a:ext>
              <a:ext uri="{C183D7F6-B498-43B3-948B-1728B52AA6E4}">
                <adec:decorative xmlns:adec="http://schemas.microsoft.com/office/drawing/2017/decorative" val="1"/>
              </a:ext>
            </a:extLst>
          </p:cNvPr>
          <p:cNvSpPr/>
          <p:nvPr/>
        </p:nvSpPr>
        <p:spPr>
          <a:xfrm>
            <a:off x="2403475" y="523874"/>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4" name="Rechteck 3">
            <a:extLst>
              <a:ext uri="{FF2B5EF4-FFF2-40B4-BE49-F238E27FC236}">
                <a16:creationId xmlns:a16="http://schemas.microsoft.com/office/drawing/2014/main" id="{9031E1E4-C304-4F01-BA61-8E8366E283AA}"/>
              </a:ext>
              <a:ext uri="{C183D7F6-B498-43B3-948B-1728B52AA6E4}">
                <adec:decorative xmlns:adec="http://schemas.microsoft.com/office/drawing/2017/decorative" val="1"/>
              </a:ext>
            </a:extLst>
          </p:cNvPr>
          <p:cNvSpPr/>
          <p:nvPr/>
        </p:nvSpPr>
        <p:spPr>
          <a:xfrm>
            <a:off x="225425" y="523875"/>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10" name="Rechteck 9">
            <a:extLst>
              <a:ext uri="{FF2B5EF4-FFF2-40B4-BE49-F238E27FC236}">
                <a16:creationId xmlns:a16="http://schemas.microsoft.com/office/drawing/2014/main" id="{908C70B1-C6BC-4320-89DD-D636EA3B83EE}"/>
              </a:ext>
              <a:ext uri="{C183D7F6-B498-43B3-948B-1728B52AA6E4}">
                <adec:decorative xmlns:adec="http://schemas.microsoft.com/office/drawing/2017/decorative" val="1"/>
              </a:ext>
            </a:extLst>
          </p:cNvPr>
          <p:cNvSpPr/>
          <p:nvPr/>
        </p:nvSpPr>
        <p:spPr>
          <a:xfrm>
            <a:off x="225425" y="3622675"/>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11" name="Rechteck 10">
            <a:extLst>
              <a:ext uri="{FF2B5EF4-FFF2-40B4-BE49-F238E27FC236}">
                <a16:creationId xmlns:a16="http://schemas.microsoft.com/office/drawing/2014/main" id="{ADC818BB-AADD-4CB4-A352-33F361B909AC}"/>
              </a:ext>
              <a:ext uri="{C183D7F6-B498-43B3-948B-1728B52AA6E4}">
                <adec:decorative xmlns:adec="http://schemas.microsoft.com/office/drawing/2017/decorative" val="1"/>
              </a:ext>
            </a:extLst>
          </p:cNvPr>
          <p:cNvSpPr/>
          <p:nvPr/>
        </p:nvSpPr>
        <p:spPr>
          <a:xfrm>
            <a:off x="2384425" y="3621088"/>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pic>
        <p:nvPicPr>
          <p:cNvPr id="46" name="Grafik 45">
            <a:extLst>
              <a:ext uri="{FF2B5EF4-FFF2-40B4-BE49-F238E27FC236}">
                <a16:creationId xmlns:a16="http://schemas.microsoft.com/office/drawing/2014/main" id="{CA2B0936-7A46-769C-0EE9-0CE5B3CF9086}"/>
              </a:ext>
              <a:ext uri="{C183D7F6-B498-43B3-948B-1728B52AA6E4}">
                <adec:decorative xmlns:adec="http://schemas.microsoft.com/office/drawing/2017/decorative" val="1"/>
              </a:ext>
            </a:extLst>
          </p:cNvPr>
          <p:cNvPicPr>
            <a:picLocks noChangeAspect="1"/>
          </p:cNvPicPr>
          <p:nvPr/>
        </p:nvPicPr>
        <p:blipFill rotWithShape="1">
          <a:blip r:embed="rId6">
            <a:extLst>
              <a:ext uri="{28A0092B-C50C-407E-A947-70E740481C1C}">
                <a14:useLocalDpi xmlns:a14="http://schemas.microsoft.com/office/drawing/2010/main" val="0"/>
              </a:ext>
            </a:extLst>
          </a:blip>
          <a:srcRect t="60858" b="32763"/>
          <a:stretch/>
        </p:blipFill>
        <p:spPr>
          <a:xfrm>
            <a:off x="-17253" y="6074500"/>
            <a:ext cx="6858000" cy="631902"/>
          </a:xfrm>
          <a:prstGeom prst="rect">
            <a:avLst/>
          </a:prstGeom>
        </p:spPr>
      </p:pic>
      <p:sp>
        <p:nvSpPr>
          <p:cNvPr id="2" name="Textfeld 49">
            <a:extLst>
              <a:ext uri="{FF2B5EF4-FFF2-40B4-BE49-F238E27FC236}">
                <a16:creationId xmlns:a16="http://schemas.microsoft.com/office/drawing/2014/main" id="{9E378F56-02F7-24C0-DED7-E585E49036F3}"/>
              </a:ext>
            </a:extLst>
          </p:cNvPr>
          <p:cNvSpPr txBox="1"/>
          <p:nvPr/>
        </p:nvSpPr>
        <p:spPr>
          <a:xfrm>
            <a:off x="114552" y="221488"/>
            <a:ext cx="2055144" cy="246221"/>
          </a:xfrm>
          <a:prstGeom prst="rect">
            <a:avLst/>
          </a:prstGeom>
          <a:noFill/>
        </p:spPr>
        <p:txBody>
          <a:bodyPr wrap="square" rtlCol="0">
            <a:spAutoFit/>
          </a:bodyPr>
          <a:lstStyle/>
          <a:p>
            <a:r>
              <a:rPr lang="de-DE" sz="1000" dirty="0">
                <a:latin typeface="Pangolin" panose="00000500000000000000" pitchFamily="2" charset="0"/>
              </a:rPr>
              <a:t>Mathematisches Denken</a:t>
            </a:r>
          </a:p>
        </p:txBody>
      </p:sp>
      <p:sp>
        <p:nvSpPr>
          <p:cNvPr id="17" name="Textfeld 16">
            <a:extLst>
              <a:ext uri="{FF2B5EF4-FFF2-40B4-BE49-F238E27FC236}">
                <a16:creationId xmlns:a16="http://schemas.microsoft.com/office/drawing/2014/main" id="{EAB2CE85-EDAA-40CE-91A0-7CF9037A8673}"/>
              </a:ext>
            </a:extLst>
          </p:cNvPr>
          <p:cNvSpPr txBox="1"/>
          <p:nvPr/>
        </p:nvSpPr>
        <p:spPr>
          <a:xfrm>
            <a:off x="347163" y="582585"/>
            <a:ext cx="1807574" cy="400110"/>
          </a:xfrm>
          <a:prstGeom prst="rect">
            <a:avLst/>
          </a:prstGeom>
          <a:noFill/>
        </p:spPr>
        <p:txBody>
          <a:bodyPr wrap="square">
            <a:spAutoFit/>
          </a:bodyPr>
          <a:lstStyle/>
          <a:p>
            <a:pPr algn="ctr"/>
            <a:r>
              <a:rPr lang="de-DE" sz="1000" dirty="0">
                <a:latin typeface="Pangolin" panose="00000500000000000000" pitchFamily="2" charset="0"/>
              </a:rPr>
              <a:t>Der Kellner schreibt die Bestellung der Gäste auf…</a:t>
            </a:r>
            <a:endParaRPr lang="de-AT" sz="1000" dirty="0">
              <a:solidFill>
                <a:schemeClr val="tx1"/>
              </a:solidFill>
              <a:latin typeface="Pangolin" panose="00000500000000000000" pitchFamily="2" charset="0"/>
            </a:endParaRPr>
          </a:p>
        </p:txBody>
      </p:sp>
      <p:sp>
        <p:nvSpPr>
          <p:cNvPr id="19" name="Textfeld 18">
            <a:extLst>
              <a:ext uri="{FF2B5EF4-FFF2-40B4-BE49-F238E27FC236}">
                <a16:creationId xmlns:a16="http://schemas.microsoft.com/office/drawing/2014/main" id="{77766320-C323-4F05-B79B-21F5B1A5F7A2}"/>
              </a:ext>
            </a:extLst>
          </p:cNvPr>
          <p:cNvSpPr txBox="1"/>
          <p:nvPr/>
        </p:nvSpPr>
        <p:spPr>
          <a:xfrm>
            <a:off x="2261896" y="603522"/>
            <a:ext cx="2305048" cy="400110"/>
          </a:xfrm>
          <a:prstGeom prst="rect">
            <a:avLst/>
          </a:prstGeom>
          <a:noFill/>
        </p:spPr>
        <p:txBody>
          <a:bodyPr wrap="square">
            <a:spAutoFit/>
          </a:bodyPr>
          <a:lstStyle/>
          <a:p>
            <a:pPr algn="ctr"/>
            <a:r>
              <a:rPr lang="de-DE" sz="1000" dirty="0">
                <a:solidFill>
                  <a:schemeClr val="tx1"/>
                </a:solidFill>
                <a:latin typeface="Pangolin" panose="00000500000000000000" pitchFamily="2" charset="0"/>
              </a:rPr>
              <a:t>…und kümmert sich um </a:t>
            </a:r>
          </a:p>
          <a:p>
            <a:pPr algn="ctr"/>
            <a:r>
              <a:rPr lang="de-DE" sz="1000" dirty="0">
                <a:solidFill>
                  <a:schemeClr val="tx1"/>
                </a:solidFill>
                <a:latin typeface="Pangolin" panose="00000500000000000000" pitchFamily="2" charset="0"/>
              </a:rPr>
              <a:t>weitere Tische bis…</a:t>
            </a:r>
            <a:endParaRPr lang="de-AT" sz="1000" dirty="0">
              <a:solidFill>
                <a:schemeClr val="tx1"/>
              </a:solidFill>
              <a:latin typeface="Pangolin" panose="00000500000000000000" pitchFamily="2" charset="0"/>
            </a:endParaRPr>
          </a:p>
        </p:txBody>
      </p:sp>
      <p:sp>
        <p:nvSpPr>
          <p:cNvPr id="20" name="Textfeld 19">
            <a:extLst>
              <a:ext uri="{FF2B5EF4-FFF2-40B4-BE49-F238E27FC236}">
                <a16:creationId xmlns:a16="http://schemas.microsoft.com/office/drawing/2014/main" id="{B24C216A-D5C5-4BB2-8DD4-89F87B09606C}"/>
              </a:ext>
            </a:extLst>
          </p:cNvPr>
          <p:cNvSpPr txBox="1"/>
          <p:nvPr/>
        </p:nvSpPr>
        <p:spPr>
          <a:xfrm>
            <a:off x="4644208" y="651564"/>
            <a:ext cx="1925683" cy="246221"/>
          </a:xfrm>
          <a:prstGeom prst="rect">
            <a:avLst/>
          </a:prstGeom>
          <a:noFill/>
        </p:spPr>
        <p:txBody>
          <a:bodyPr wrap="square">
            <a:spAutoFit/>
          </a:bodyPr>
          <a:lstStyle/>
          <a:p>
            <a:pPr algn="ctr"/>
            <a:r>
              <a:rPr lang="de-DE" sz="1000" dirty="0">
                <a:solidFill>
                  <a:schemeClr val="tx1"/>
                </a:solidFill>
                <a:latin typeface="Pangolin" panose="00000500000000000000" pitchFamily="2" charset="0"/>
              </a:rPr>
              <a:t>Essen für Tisch Eins ist fertig!</a:t>
            </a:r>
            <a:endParaRPr lang="de-AT" sz="1000" dirty="0">
              <a:solidFill>
                <a:schemeClr val="tx1"/>
              </a:solidFill>
              <a:latin typeface="Pangolin" panose="00000500000000000000" pitchFamily="2" charset="0"/>
            </a:endParaRPr>
          </a:p>
        </p:txBody>
      </p:sp>
      <p:sp>
        <p:nvSpPr>
          <p:cNvPr id="21" name="Textfeld 20">
            <a:extLst>
              <a:ext uri="{FF2B5EF4-FFF2-40B4-BE49-F238E27FC236}">
                <a16:creationId xmlns:a16="http://schemas.microsoft.com/office/drawing/2014/main" id="{710136DB-CD31-4F92-AD93-4D8E7954D92B}"/>
              </a:ext>
            </a:extLst>
          </p:cNvPr>
          <p:cNvSpPr txBox="1"/>
          <p:nvPr/>
        </p:nvSpPr>
        <p:spPr>
          <a:xfrm>
            <a:off x="5713458" y="1266591"/>
            <a:ext cx="869133" cy="246221"/>
          </a:xfrm>
          <a:prstGeom prst="rect">
            <a:avLst/>
          </a:prstGeom>
          <a:noFill/>
        </p:spPr>
        <p:txBody>
          <a:bodyPr wrap="square">
            <a:spAutoFit/>
          </a:bodyPr>
          <a:lstStyle/>
          <a:p>
            <a:pPr algn="ctr"/>
            <a:r>
              <a:rPr lang="de-DE" sz="1000" dirty="0">
                <a:solidFill>
                  <a:schemeClr val="tx1"/>
                </a:solidFill>
                <a:latin typeface="Pangolin" panose="00000500000000000000" pitchFamily="2" charset="0"/>
              </a:rPr>
              <a:t>Komme!</a:t>
            </a:r>
            <a:endParaRPr lang="de-AT" sz="1000" dirty="0">
              <a:solidFill>
                <a:schemeClr val="tx1"/>
              </a:solidFill>
              <a:latin typeface="Pangolin" panose="00000500000000000000" pitchFamily="2" charset="0"/>
            </a:endParaRPr>
          </a:p>
        </p:txBody>
      </p:sp>
      <p:sp>
        <p:nvSpPr>
          <p:cNvPr id="22" name="Textfeld 21">
            <a:extLst>
              <a:ext uri="{FF2B5EF4-FFF2-40B4-BE49-F238E27FC236}">
                <a16:creationId xmlns:a16="http://schemas.microsoft.com/office/drawing/2014/main" id="{D256D796-B065-41B3-9424-D9E087929BDC}"/>
              </a:ext>
            </a:extLst>
          </p:cNvPr>
          <p:cNvSpPr txBox="1"/>
          <p:nvPr/>
        </p:nvSpPr>
        <p:spPr>
          <a:xfrm>
            <a:off x="154512" y="3652117"/>
            <a:ext cx="2144422" cy="553998"/>
          </a:xfrm>
          <a:prstGeom prst="rect">
            <a:avLst/>
          </a:prstGeom>
          <a:noFill/>
        </p:spPr>
        <p:txBody>
          <a:bodyPr wrap="square">
            <a:spAutoFit/>
          </a:bodyPr>
          <a:lstStyle/>
          <a:p>
            <a:pPr algn="ctr"/>
            <a:r>
              <a:rPr lang="de-DE" sz="1000" dirty="0">
                <a:latin typeface="Pangolin" panose="00000500000000000000" pitchFamily="2" charset="0"/>
              </a:rPr>
              <a:t>Jetzt muss der Kellner jeden Gast das richtige Essen geben. Meistens fragt er wem was gehört.</a:t>
            </a:r>
            <a:endParaRPr lang="de-AT" sz="1000" dirty="0">
              <a:solidFill>
                <a:schemeClr val="tx1"/>
              </a:solidFill>
              <a:latin typeface="Pangolin" panose="00000500000000000000" pitchFamily="2" charset="0"/>
            </a:endParaRPr>
          </a:p>
        </p:txBody>
      </p:sp>
      <p:sp>
        <p:nvSpPr>
          <p:cNvPr id="23" name="Textfeld 22">
            <a:extLst>
              <a:ext uri="{FF2B5EF4-FFF2-40B4-BE49-F238E27FC236}">
                <a16:creationId xmlns:a16="http://schemas.microsoft.com/office/drawing/2014/main" id="{6F2AA65D-82EC-4378-AA41-79361034D199}"/>
              </a:ext>
            </a:extLst>
          </p:cNvPr>
          <p:cNvSpPr txBox="1"/>
          <p:nvPr/>
        </p:nvSpPr>
        <p:spPr>
          <a:xfrm>
            <a:off x="340812" y="4330030"/>
            <a:ext cx="1280465" cy="246221"/>
          </a:xfrm>
          <a:prstGeom prst="rect">
            <a:avLst/>
          </a:prstGeom>
          <a:noFill/>
        </p:spPr>
        <p:txBody>
          <a:bodyPr wrap="square">
            <a:spAutoFit/>
          </a:bodyPr>
          <a:lstStyle/>
          <a:p>
            <a:pPr algn="ctr"/>
            <a:r>
              <a:rPr lang="de-DE" sz="1000" dirty="0">
                <a:solidFill>
                  <a:schemeClr val="tx1"/>
                </a:solidFill>
                <a:latin typeface="Pangolin" panose="00000500000000000000" pitchFamily="2" charset="0"/>
              </a:rPr>
              <a:t>Einmal </a:t>
            </a:r>
            <a:r>
              <a:rPr lang="de-DE" sz="1000" dirty="0">
                <a:latin typeface="Pangolin" panose="00000500000000000000" pitchFamily="2" charset="0"/>
              </a:rPr>
              <a:t>der Salat?</a:t>
            </a:r>
            <a:endParaRPr lang="de-AT" sz="1000" dirty="0">
              <a:solidFill>
                <a:schemeClr val="tx1"/>
              </a:solidFill>
              <a:latin typeface="Pangolin" panose="00000500000000000000" pitchFamily="2" charset="0"/>
            </a:endParaRPr>
          </a:p>
        </p:txBody>
      </p:sp>
      <p:sp>
        <p:nvSpPr>
          <p:cNvPr id="24" name="Textfeld 23">
            <a:extLst>
              <a:ext uri="{FF2B5EF4-FFF2-40B4-BE49-F238E27FC236}">
                <a16:creationId xmlns:a16="http://schemas.microsoft.com/office/drawing/2014/main" id="{4AC4F8E2-F1E5-42CA-93A7-FB36A1F72476}"/>
              </a:ext>
            </a:extLst>
          </p:cNvPr>
          <p:cNvSpPr txBox="1"/>
          <p:nvPr/>
        </p:nvSpPr>
        <p:spPr>
          <a:xfrm>
            <a:off x="317426" y="4815415"/>
            <a:ext cx="583191" cy="246221"/>
          </a:xfrm>
          <a:prstGeom prst="rect">
            <a:avLst/>
          </a:prstGeom>
          <a:noFill/>
        </p:spPr>
        <p:txBody>
          <a:bodyPr wrap="square">
            <a:spAutoFit/>
          </a:bodyPr>
          <a:lstStyle/>
          <a:p>
            <a:pPr algn="ctr"/>
            <a:r>
              <a:rPr lang="de-DE" sz="1000" dirty="0">
                <a:solidFill>
                  <a:schemeClr val="tx1"/>
                </a:solidFill>
                <a:latin typeface="Pangolin" panose="00000500000000000000" pitchFamily="2" charset="0"/>
              </a:rPr>
              <a:t>Ja!</a:t>
            </a:r>
            <a:endParaRPr lang="de-AT" sz="1000" dirty="0">
              <a:solidFill>
                <a:schemeClr val="tx1"/>
              </a:solidFill>
              <a:latin typeface="Pangolin" panose="00000500000000000000" pitchFamily="2" charset="0"/>
            </a:endParaRPr>
          </a:p>
        </p:txBody>
      </p:sp>
      <p:sp>
        <p:nvSpPr>
          <p:cNvPr id="25" name="Textfeld 24">
            <a:extLst>
              <a:ext uri="{FF2B5EF4-FFF2-40B4-BE49-F238E27FC236}">
                <a16:creationId xmlns:a16="http://schemas.microsoft.com/office/drawing/2014/main" id="{C2E880B1-4D80-4221-B780-CFBE6FE470F0}"/>
              </a:ext>
            </a:extLst>
          </p:cNvPr>
          <p:cNvSpPr txBox="1"/>
          <p:nvPr/>
        </p:nvSpPr>
        <p:spPr>
          <a:xfrm>
            <a:off x="2369846" y="3640138"/>
            <a:ext cx="1280465" cy="246221"/>
          </a:xfrm>
          <a:prstGeom prst="rect">
            <a:avLst/>
          </a:prstGeom>
          <a:noFill/>
        </p:spPr>
        <p:txBody>
          <a:bodyPr wrap="square">
            <a:spAutoFit/>
          </a:bodyPr>
          <a:lstStyle/>
          <a:p>
            <a:pPr algn="ctr"/>
            <a:r>
              <a:rPr lang="de-DE" sz="1000" dirty="0">
                <a:latin typeface="Pangolin" panose="00000500000000000000" pitchFamily="2" charset="0"/>
              </a:rPr>
              <a:t>Für Sie, Madame.</a:t>
            </a:r>
            <a:endParaRPr lang="de-AT" sz="1000" dirty="0">
              <a:solidFill>
                <a:schemeClr val="tx1"/>
              </a:solidFill>
              <a:latin typeface="Pangolin" panose="00000500000000000000" pitchFamily="2" charset="0"/>
            </a:endParaRPr>
          </a:p>
        </p:txBody>
      </p:sp>
      <p:sp>
        <p:nvSpPr>
          <p:cNvPr id="26" name="Textfeld 25">
            <a:extLst>
              <a:ext uri="{FF2B5EF4-FFF2-40B4-BE49-F238E27FC236}">
                <a16:creationId xmlns:a16="http://schemas.microsoft.com/office/drawing/2014/main" id="{AF3FA7B9-77CE-4CBD-8983-01F6D461E8F9}"/>
              </a:ext>
            </a:extLst>
          </p:cNvPr>
          <p:cNvSpPr txBox="1"/>
          <p:nvPr/>
        </p:nvSpPr>
        <p:spPr>
          <a:xfrm>
            <a:off x="2582500" y="4006060"/>
            <a:ext cx="1280465" cy="400110"/>
          </a:xfrm>
          <a:prstGeom prst="rect">
            <a:avLst/>
          </a:prstGeom>
          <a:noFill/>
        </p:spPr>
        <p:txBody>
          <a:bodyPr wrap="square">
            <a:spAutoFit/>
          </a:bodyPr>
          <a:lstStyle/>
          <a:p>
            <a:pPr algn="ctr"/>
            <a:r>
              <a:rPr lang="de-DE" sz="1000" dirty="0">
                <a:latin typeface="Pangolin" panose="00000500000000000000" pitchFamily="2" charset="0"/>
              </a:rPr>
              <a:t>Wer bekommt </a:t>
            </a:r>
          </a:p>
          <a:p>
            <a:pPr algn="ctr"/>
            <a:r>
              <a:rPr lang="de-DE" sz="1000" dirty="0">
                <a:latin typeface="Pangolin" panose="00000500000000000000" pitchFamily="2" charset="0"/>
              </a:rPr>
              <a:t>den Fisch?</a:t>
            </a:r>
            <a:endParaRPr lang="de-AT" sz="1000" dirty="0">
              <a:solidFill>
                <a:schemeClr val="tx1"/>
              </a:solidFill>
              <a:latin typeface="Pangolin" panose="00000500000000000000" pitchFamily="2" charset="0"/>
            </a:endParaRPr>
          </a:p>
        </p:txBody>
      </p:sp>
      <p:sp>
        <p:nvSpPr>
          <p:cNvPr id="27" name="Textfeld 26">
            <a:extLst>
              <a:ext uri="{FF2B5EF4-FFF2-40B4-BE49-F238E27FC236}">
                <a16:creationId xmlns:a16="http://schemas.microsoft.com/office/drawing/2014/main" id="{02A36435-50C5-4438-965F-C7FE55ECC0FE}"/>
              </a:ext>
            </a:extLst>
          </p:cNvPr>
          <p:cNvSpPr txBox="1"/>
          <p:nvPr/>
        </p:nvSpPr>
        <p:spPr>
          <a:xfrm>
            <a:off x="3440968" y="4647739"/>
            <a:ext cx="874128" cy="400110"/>
          </a:xfrm>
          <a:prstGeom prst="rect">
            <a:avLst/>
          </a:prstGeom>
          <a:noFill/>
        </p:spPr>
        <p:txBody>
          <a:bodyPr wrap="square">
            <a:spAutoFit/>
          </a:bodyPr>
          <a:lstStyle/>
          <a:p>
            <a:pPr algn="ctr"/>
            <a:r>
              <a:rPr lang="de-DE" sz="1000" dirty="0">
                <a:solidFill>
                  <a:schemeClr val="tx1"/>
                </a:solidFill>
                <a:latin typeface="Pangolin" panose="00000500000000000000" pitchFamily="2" charset="0"/>
              </a:rPr>
              <a:t>Der ist für mich!</a:t>
            </a:r>
            <a:endParaRPr lang="de-AT" sz="1000" dirty="0">
              <a:solidFill>
                <a:schemeClr val="tx1"/>
              </a:solidFill>
              <a:latin typeface="Pangolin" panose="00000500000000000000" pitchFamily="2" charset="0"/>
            </a:endParaRPr>
          </a:p>
        </p:txBody>
      </p:sp>
      <p:sp>
        <p:nvSpPr>
          <p:cNvPr id="28" name="Textfeld 27">
            <a:extLst>
              <a:ext uri="{FF2B5EF4-FFF2-40B4-BE49-F238E27FC236}">
                <a16:creationId xmlns:a16="http://schemas.microsoft.com/office/drawing/2014/main" id="{06DF58F9-B396-413E-B575-4DB8B8D74ACB}"/>
              </a:ext>
            </a:extLst>
          </p:cNvPr>
          <p:cNvSpPr txBox="1"/>
          <p:nvPr/>
        </p:nvSpPr>
        <p:spPr>
          <a:xfrm>
            <a:off x="4644208" y="3645767"/>
            <a:ext cx="1925683" cy="553998"/>
          </a:xfrm>
          <a:prstGeom prst="rect">
            <a:avLst/>
          </a:prstGeom>
          <a:noFill/>
        </p:spPr>
        <p:txBody>
          <a:bodyPr wrap="square">
            <a:spAutoFit/>
          </a:bodyPr>
          <a:lstStyle/>
          <a:p>
            <a:pPr algn="ctr"/>
            <a:r>
              <a:rPr lang="de-DE" sz="1000" dirty="0">
                <a:latin typeface="Pangolin" panose="00000500000000000000" pitchFamily="2" charset="0"/>
              </a:rPr>
              <a:t>Für das letzte Essen muss er nicht mehr fragen, da nur noch ein Gericht und ein Gast da ist.</a:t>
            </a:r>
            <a:endParaRPr lang="de-AT" sz="1000" dirty="0">
              <a:solidFill>
                <a:schemeClr val="tx1"/>
              </a:solidFill>
              <a:latin typeface="Pangolin" panose="00000500000000000000" pitchFamily="2" charset="0"/>
            </a:endParaRPr>
          </a:p>
        </p:txBody>
      </p:sp>
      <p:sp>
        <p:nvSpPr>
          <p:cNvPr id="29" name="Textfeld 28">
            <a:extLst>
              <a:ext uri="{FF2B5EF4-FFF2-40B4-BE49-F238E27FC236}">
                <a16:creationId xmlns:a16="http://schemas.microsoft.com/office/drawing/2014/main" id="{C4E15962-42BB-4800-B61A-1F5083B52D73}"/>
              </a:ext>
            </a:extLst>
          </p:cNvPr>
          <p:cNvSpPr txBox="1"/>
          <p:nvPr/>
        </p:nvSpPr>
        <p:spPr>
          <a:xfrm>
            <a:off x="4756150" y="4360568"/>
            <a:ext cx="1327150" cy="400110"/>
          </a:xfrm>
          <a:prstGeom prst="rect">
            <a:avLst/>
          </a:prstGeom>
          <a:noFill/>
        </p:spPr>
        <p:txBody>
          <a:bodyPr wrap="square">
            <a:spAutoFit/>
          </a:bodyPr>
          <a:lstStyle/>
          <a:p>
            <a:pPr algn="ctr"/>
            <a:r>
              <a:rPr lang="de-DE" sz="1000" dirty="0">
                <a:latin typeface="Pangolin" panose="00000500000000000000" pitchFamily="2" charset="0"/>
              </a:rPr>
              <a:t>Und für Sie, ein Wiener Schnitzel.</a:t>
            </a:r>
            <a:endParaRPr lang="de-AT" sz="1000" dirty="0">
              <a:solidFill>
                <a:schemeClr val="tx1"/>
              </a:solidFill>
              <a:latin typeface="Pangolin" panose="00000500000000000000" pitchFamily="2" charset="0"/>
            </a:endParaRPr>
          </a:p>
        </p:txBody>
      </p:sp>
      <p:sp>
        <p:nvSpPr>
          <p:cNvPr id="30" name="Textfeld 29">
            <a:extLst>
              <a:ext uri="{FF2B5EF4-FFF2-40B4-BE49-F238E27FC236}">
                <a16:creationId xmlns:a16="http://schemas.microsoft.com/office/drawing/2014/main" id="{E9DD36E4-26CB-4C0B-8B3C-4552D5FF2FE9}"/>
              </a:ext>
            </a:extLst>
          </p:cNvPr>
          <p:cNvSpPr txBox="1"/>
          <p:nvPr/>
        </p:nvSpPr>
        <p:spPr>
          <a:xfrm>
            <a:off x="5949610" y="4945127"/>
            <a:ext cx="611933" cy="246221"/>
          </a:xfrm>
          <a:prstGeom prst="rect">
            <a:avLst/>
          </a:prstGeom>
          <a:noFill/>
        </p:spPr>
        <p:txBody>
          <a:bodyPr wrap="square">
            <a:spAutoFit/>
          </a:bodyPr>
          <a:lstStyle/>
          <a:p>
            <a:pPr algn="ctr"/>
            <a:r>
              <a:rPr lang="de-DE" sz="1000" dirty="0">
                <a:latin typeface="Pangolin" panose="00000500000000000000" pitchFamily="2" charset="0"/>
              </a:rPr>
              <a:t>Danke!</a:t>
            </a:r>
            <a:endParaRPr lang="de-AT" sz="1000" dirty="0">
              <a:solidFill>
                <a:schemeClr val="tx1"/>
              </a:solidFill>
              <a:latin typeface="Pangolin" panose="00000500000000000000" pitchFamily="2" charset="0"/>
            </a:endParaRPr>
          </a:p>
        </p:txBody>
      </p:sp>
      <p:sp>
        <p:nvSpPr>
          <p:cNvPr id="33" name="Sprechblase: rechteckig mit abgerundeten Ecken 32" descr="Nun könnten wir dieses Szenario, das richtige Essen zum richtigen Kunden zu bringen, nehmen und versuchen, einen mathematischen Ansatz für dieses &quot;Problem&quot; zu finden.">
            <a:extLst>
              <a:ext uri="{FF2B5EF4-FFF2-40B4-BE49-F238E27FC236}">
                <a16:creationId xmlns:a16="http://schemas.microsoft.com/office/drawing/2014/main" id="{0C233EFC-D749-4B5C-9BBA-CAF6FB26532D}"/>
              </a:ext>
            </a:extLst>
          </p:cNvPr>
          <p:cNvSpPr/>
          <p:nvPr/>
        </p:nvSpPr>
        <p:spPr>
          <a:xfrm>
            <a:off x="340812" y="6837130"/>
            <a:ext cx="1837237" cy="1076892"/>
          </a:xfrm>
          <a:custGeom>
            <a:avLst/>
            <a:gdLst>
              <a:gd name="connsiteX0" fmla="*/ 0 w 1837237"/>
              <a:gd name="connsiteY0" fmla="*/ 179486 h 1076892"/>
              <a:gd name="connsiteX1" fmla="*/ 179486 w 1837237"/>
              <a:gd name="connsiteY1" fmla="*/ 0 h 1076892"/>
              <a:gd name="connsiteX2" fmla="*/ 306206 w 1837237"/>
              <a:gd name="connsiteY2" fmla="*/ 0 h 1076892"/>
              <a:gd name="connsiteX3" fmla="*/ 306206 w 1837237"/>
              <a:gd name="connsiteY3" fmla="*/ 0 h 1076892"/>
              <a:gd name="connsiteX4" fmla="*/ 765515 w 1837237"/>
              <a:gd name="connsiteY4" fmla="*/ 0 h 1076892"/>
              <a:gd name="connsiteX5" fmla="*/ 1229478 w 1837237"/>
              <a:gd name="connsiteY5" fmla="*/ 0 h 1076892"/>
              <a:gd name="connsiteX6" fmla="*/ 1657751 w 1837237"/>
              <a:gd name="connsiteY6" fmla="*/ 0 h 1076892"/>
              <a:gd name="connsiteX7" fmla="*/ 1837237 w 1837237"/>
              <a:gd name="connsiteY7" fmla="*/ 179486 h 1076892"/>
              <a:gd name="connsiteX8" fmla="*/ 1837237 w 1837237"/>
              <a:gd name="connsiteY8" fmla="*/ 628187 h 1076892"/>
              <a:gd name="connsiteX9" fmla="*/ 1837237 w 1837237"/>
              <a:gd name="connsiteY9" fmla="*/ 628187 h 1076892"/>
              <a:gd name="connsiteX10" fmla="*/ 1837237 w 1837237"/>
              <a:gd name="connsiteY10" fmla="*/ 897410 h 1076892"/>
              <a:gd name="connsiteX11" fmla="*/ 1837237 w 1837237"/>
              <a:gd name="connsiteY11" fmla="*/ 897406 h 1076892"/>
              <a:gd name="connsiteX12" fmla="*/ 1657751 w 1837237"/>
              <a:gd name="connsiteY12" fmla="*/ 1076892 h 1076892"/>
              <a:gd name="connsiteX13" fmla="*/ 1211633 w 1837237"/>
              <a:gd name="connsiteY13" fmla="*/ 1076892 h 1076892"/>
              <a:gd name="connsiteX14" fmla="*/ 765515 w 1837237"/>
              <a:gd name="connsiteY14" fmla="*/ 1076892 h 1076892"/>
              <a:gd name="connsiteX15" fmla="*/ 343049 w 1837237"/>
              <a:gd name="connsiteY15" fmla="*/ 1382514 h 1076892"/>
              <a:gd name="connsiteX16" fmla="*/ 306206 w 1837237"/>
              <a:gd name="connsiteY16" fmla="*/ 1076892 h 1076892"/>
              <a:gd name="connsiteX17" fmla="*/ 179486 w 1837237"/>
              <a:gd name="connsiteY17" fmla="*/ 1076892 h 1076892"/>
              <a:gd name="connsiteX18" fmla="*/ 0 w 1837237"/>
              <a:gd name="connsiteY18" fmla="*/ 897406 h 1076892"/>
              <a:gd name="connsiteX19" fmla="*/ 0 w 1837237"/>
              <a:gd name="connsiteY19" fmla="*/ 897410 h 1076892"/>
              <a:gd name="connsiteX20" fmla="*/ 0 w 1837237"/>
              <a:gd name="connsiteY20" fmla="*/ 628187 h 1076892"/>
              <a:gd name="connsiteX21" fmla="*/ 0 w 1837237"/>
              <a:gd name="connsiteY21" fmla="*/ 628187 h 1076892"/>
              <a:gd name="connsiteX22" fmla="*/ 0 w 1837237"/>
              <a:gd name="connsiteY22" fmla="*/ 179486 h 1076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837237" h="1076892" fill="none" extrusionOk="0">
                <a:moveTo>
                  <a:pt x="0" y="179486"/>
                </a:moveTo>
                <a:cubicBezTo>
                  <a:pt x="4138" y="82022"/>
                  <a:pt x="80657" y="2683"/>
                  <a:pt x="179486" y="0"/>
                </a:cubicBezTo>
                <a:cubicBezTo>
                  <a:pt x="236272" y="-4490"/>
                  <a:pt x="243398" y="5188"/>
                  <a:pt x="306206" y="0"/>
                </a:cubicBezTo>
                <a:lnTo>
                  <a:pt x="306206" y="0"/>
                </a:lnTo>
                <a:cubicBezTo>
                  <a:pt x="442208" y="-10163"/>
                  <a:pt x="586045" y="-21324"/>
                  <a:pt x="765515" y="0"/>
                </a:cubicBezTo>
                <a:cubicBezTo>
                  <a:pt x="902413" y="15028"/>
                  <a:pt x="1023964" y="7031"/>
                  <a:pt x="1229478" y="0"/>
                </a:cubicBezTo>
                <a:cubicBezTo>
                  <a:pt x="1434992" y="-7031"/>
                  <a:pt x="1542605" y="-16503"/>
                  <a:pt x="1657751" y="0"/>
                </a:cubicBezTo>
                <a:cubicBezTo>
                  <a:pt x="1761227" y="-8984"/>
                  <a:pt x="1832059" y="103901"/>
                  <a:pt x="1837237" y="179486"/>
                </a:cubicBezTo>
                <a:cubicBezTo>
                  <a:pt x="1856749" y="323491"/>
                  <a:pt x="1845927" y="430123"/>
                  <a:pt x="1837237" y="628187"/>
                </a:cubicBezTo>
                <a:lnTo>
                  <a:pt x="1837237" y="628187"/>
                </a:lnTo>
                <a:cubicBezTo>
                  <a:pt x="1836845" y="707898"/>
                  <a:pt x="1824182" y="789470"/>
                  <a:pt x="1837237" y="897410"/>
                </a:cubicBezTo>
                <a:lnTo>
                  <a:pt x="1837237" y="897406"/>
                </a:lnTo>
                <a:cubicBezTo>
                  <a:pt x="1839707" y="1016238"/>
                  <a:pt x="1754741" y="1083274"/>
                  <a:pt x="1657751" y="1076892"/>
                </a:cubicBezTo>
                <a:cubicBezTo>
                  <a:pt x="1527053" y="1077489"/>
                  <a:pt x="1334941" y="1062013"/>
                  <a:pt x="1211633" y="1076892"/>
                </a:cubicBezTo>
                <a:cubicBezTo>
                  <a:pt x="1088325" y="1091771"/>
                  <a:pt x="911904" y="1089152"/>
                  <a:pt x="765515" y="1076892"/>
                </a:cubicBezTo>
                <a:cubicBezTo>
                  <a:pt x="574766" y="1221982"/>
                  <a:pt x="523377" y="1245305"/>
                  <a:pt x="343049" y="1382514"/>
                </a:cubicBezTo>
                <a:cubicBezTo>
                  <a:pt x="334022" y="1282502"/>
                  <a:pt x="302711" y="1143230"/>
                  <a:pt x="306206" y="1076892"/>
                </a:cubicBezTo>
                <a:cubicBezTo>
                  <a:pt x="246574" y="1082870"/>
                  <a:pt x="230167" y="1078895"/>
                  <a:pt x="179486" y="1076892"/>
                </a:cubicBezTo>
                <a:cubicBezTo>
                  <a:pt x="82781" y="1081608"/>
                  <a:pt x="6070" y="1015728"/>
                  <a:pt x="0" y="897406"/>
                </a:cubicBezTo>
                <a:lnTo>
                  <a:pt x="0" y="897410"/>
                </a:lnTo>
                <a:cubicBezTo>
                  <a:pt x="-8778" y="814640"/>
                  <a:pt x="-11372" y="697292"/>
                  <a:pt x="0" y="628187"/>
                </a:cubicBezTo>
                <a:lnTo>
                  <a:pt x="0" y="628187"/>
                </a:lnTo>
                <a:cubicBezTo>
                  <a:pt x="15261" y="461476"/>
                  <a:pt x="-18525" y="364872"/>
                  <a:pt x="0" y="179486"/>
                </a:cubicBezTo>
                <a:close/>
              </a:path>
              <a:path w="1837237" h="1076892" stroke="0" extrusionOk="0">
                <a:moveTo>
                  <a:pt x="0" y="179486"/>
                </a:moveTo>
                <a:cubicBezTo>
                  <a:pt x="-3025" y="78317"/>
                  <a:pt x="82793" y="-797"/>
                  <a:pt x="179486" y="0"/>
                </a:cubicBezTo>
                <a:cubicBezTo>
                  <a:pt x="214016" y="2283"/>
                  <a:pt x="248360" y="-3123"/>
                  <a:pt x="306206" y="0"/>
                </a:cubicBezTo>
                <a:lnTo>
                  <a:pt x="306206" y="0"/>
                </a:lnTo>
                <a:cubicBezTo>
                  <a:pt x="442122" y="-4851"/>
                  <a:pt x="618047" y="10881"/>
                  <a:pt x="765515" y="0"/>
                </a:cubicBezTo>
                <a:cubicBezTo>
                  <a:pt x="984633" y="-15635"/>
                  <a:pt x="1105243" y="7815"/>
                  <a:pt x="1229478" y="0"/>
                </a:cubicBezTo>
                <a:cubicBezTo>
                  <a:pt x="1353713" y="-7815"/>
                  <a:pt x="1550633" y="-5422"/>
                  <a:pt x="1657751" y="0"/>
                </a:cubicBezTo>
                <a:cubicBezTo>
                  <a:pt x="1767562" y="6149"/>
                  <a:pt x="1835855" y="82114"/>
                  <a:pt x="1837237" y="179486"/>
                </a:cubicBezTo>
                <a:cubicBezTo>
                  <a:pt x="1824404" y="376464"/>
                  <a:pt x="1825080" y="435492"/>
                  <a:pt x="1837237" y="628187"/>
                </a:cubicBezTo>
                <a:lnTo>
                  <a:pt x="1837237" y="628187"/>
                </a:lnTo>
                <a:cubicBezTo>
                  <a:pt x="1843535" y="761825"/>
                  <a:pt x="1824182" y="828910"/>
                  <a:pt x="1837237" y="897410"/>
                </a:cubicBezTo>
                <a:lnTo>
                  <a:pt x="1837237" y="897406"/>
                </a:lnTo>
                <a:cubicBezTo>
                  <a:pt x="1823317" y="988593"/>
                  <a:pt x="1765919" y="1072034"/>
                  <a:pt x="1657751" y="1076892"/>
                </a:cubicBezTo>
                <a:cubicBezTo>
                  <a:pt x="1446867" y="1089314"/>
                  <a:pt x="1378918" y="1076130"/>
                  <a:pt x="1202711" y="1076892"/>
                </a:cubicBezTo>
                <a:cubicBezTo>
                  <a:pt x="1026504" y="1077654"/>
                  <a:pt x="923442" y="1088828"/>
                  <a:pt x="765515" y="1076892"/>
                </a:cubicBezTo>
                <a:cubicBezTo>
                  <a:pt x="595809" y="1204093"/>
                  <a:pt x="544045" y="1266652"/>
                  <a:pt x="343049" y="1382514"/>
                </a:cubicBezTo>
                <a:cubicBezTo>
                  <a:pt x="323250" y="1290206"/>
                  <a:pt x="334933" y="1217724"/>
                  <a:pt x="306206" y="1076892"/>
                </a:cubicBezTo>
                <a:cubicBezTo>
                  <a:pt x="265169" y="1073619"/>
                  <a:pt x="241654" y="1075628"/>
                  <a:pt x="179486" y="1076892"/>
                </a:cubicBezTo>
                <a:cubicBezTo>
                  <a:pt x="85493" y="1067301"/>
                  <a:pt x="5291" y="996210"/>
                  <a:pt x="0" y="897406"/>
                </a:cubicBezTo>
                <a:lnTo>
                  <a:pt x="0" y="897410"/>
                </a:lnTo>
                <a:cubicBezTo>
                  <a:pt x="6724" y="775155"/>
                  <a:pt x="-7924" y="740552"/>
                  <a:pt x="0" y="628187"/>
                </a:cubicBezTo>
                <a:lnTo>
                  <a:pt x="0" y="628187"/>
                </a:lnTo>
                <a:cubicBezTo>
                  <a:pt x="-19033" y="493300"/>
                  <a:pt x="-1594" y="400584"/>
                  <a:pt x="0" y="179486"/>
                </a:cubicBezTo>
                <a:close/>
              </a:path>
            </a:pathLst>
          </a:custGeom>
          <a:solidFill>
            <a:schemeClr val="bg1"/>
          </a:solidFill>
          <a:ln w="25400">
            <a:solidFill>
              <a:schemeClr val="tx1"/>
            </a:solidFill>
            <a:extLst>
              <a:ext uri="{C807C97D-BFC1-408E-A445-0C87EB9F89A2}">
                <ask:lineSketchStyleProps xmlns:ask="http://schemas.microsoft.com/office/drawing/2018/sketchyshapes" sd="2808817758">
                  <a:prstGeom prst="wedgeRoundRectCallout">
                    <a:avLst>
                      <a:gd name="adj1" fmla="val -31328"/>
                      <a:gd name="adj2" fmla="val 78380"/>
                      <a:gd name="adj3" fmla="val 16667"/>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00" dirty="0">
                <a:solidFill>
                  <a:schemeClr val="tx1"/>
                </a:solidFill>
                <a:latin typeface="Pangolin" panose="00000500000000000000" pitchFamily="2" charset="0"/>
              </a:rPr>
              <a:t>Nun könnten wir dieses Szenario, das richtige Essen zum richtigen Kunden zu bringen, nehmen und versuchen, einen mathematischen Ansatz für dieses "Problem" zu finden.</a:t>
            </a:r>
          </a:p>
        </p:txBody>
      </p:sp>
      <p:sp>
        <p:nvSpPr>
          <p:cNvPr id="34" name="Textfeld 33">
            <a:extLst>
              <a:ext uri="{FF2B5EF4-FFF2-40B4-BE49-F238E27FC236}">
                <a16:creationId xmlns:a16="http://schemas.microsoft.com/office/drawing/2014/main" id="{7D31D6E0-FA84-4BF7-8596-48C1293642A5}"/>
              </a:ext>
            </a:extLst>
          </p:cNvPr>
          <p:cNvSpPr txBox="1"/>
          <p:nvPr/>
        </p:nvSpPr>
        <p:spPr>
          <a:xfrm>
            <a:off x="2428467" y="6844331"/>
            <a:ext cx="2001066" cy="400110"/>
          </a:xfrm>
          <a:prstGeom prst="rect">
            <a:avLst/>
          </a:prstGeom>
          <a:noFill/>
        </p:spPr>
        <p:txBody>
          <a:bodyPr wrap="square">
            <a:spAutoFit/>
          </a:bodyPr>
          <a:lstStyle/>
          <a:p>
            <a:pPr algn="ctr"/>
            <a:r>
              <a:rPr lang="de-DE" sz="1000" dirty="0">
                <a:latin typeface="Pangolin" panose="00000500000000000000" pitchFamily="2" charset="0"/>
              </a:rPr>
              <a:t>Wir haben drei Gäste und drei Gerichte.</a:t>
            </a:r>
            <a:endParaRPr lang="de-AT" sz="1000" dirty="0">
              <a:solidFill>
                <a:schemeClr val="tx1"/>
              </a:solidFill>
              <a:latin typeface="Pangolin" panose="00000500000000000000" pitchFamily="2" charset="0"/>
            </a:endParaRPr>
          </a:p>
        </p:txBody>
      </p:sp>
      <p:sp>
        <p:nvSpPr>
          <p:cNvPr id="35" name="Textfeld 34">
            <a:extLst>
              <a:ext uri="{FF2B5EF4-FFF2-40B4-BE49-F238E27FC236}">
                <a16:creationId xmlns:a16="http://schemas.microsoft.com/office/drawing/2014/main" id="{38F21897-5AAA-47E6-8150-1D0699452F70}"/>
              </a:ext>
            </a:extLst>
          </p:cNvPr>
          <p:cNvSpPr txBox="1"/>
          <p:nvPr/>
        </p:nvSpPr>
        <p:spPr>
          <a:xfrm>
            <a:off x="2426241" y="9103566"/>
            <a:ext cx="2001066" cy="553998"/>
          </a:xfrm>
          <a:prstGeom prst="rect">
            <a:avLst/>
          </a:prstGeom>
          <a:noFill/>
        </p:spPr>
        <p:txBody>
          <a:bodyPr wrap="square">
            <a:spAutoFit/>
          </a:bodyPr>
          <a:lstStyle/>
          <a:p>
            <a:pPr algn="ctr"/>
            <a:r>
              <a:rPr lang="de-DE" sz="1000" dirty="0">
                <a:latin typeface="Pangolin" panose="00000500000000000000" pitchFamily="2" charset="0"/>
              </a:rPr>
              <a:t>Das heißt wir haben neun verschiedene möglich Kombinationen.</a:t>
            </a:r>
            <a:endParaRPr lang="de-AT" sz="1000" dirty="0">
              <a:solidFill>
                <a:schemeClr val="tx1"/>
              </a:solidFill>
              <a:latin typeface="Pangolin" panose="00000500000000000000" pitchFamily="2" charset="0"/>
            </a:endParaRPr>
          </a:p>
        </p:txBody>
      </p:sp>
      <p:sp>
        <p:nvSpPr>
          <p:cNvPr id="36" name="Textfeld 35">
            <a:extLst>
              <a:ext uri="{FF2B5EF4-FFF2-40B4-BE49-F238E27FC236}">
                <a16:creationId xmlns:a16="http://schemas.microsoft.com/office/drawing/2014/main" id="{F56F6933-ED78-47EC-B1D9-1CF1175B117F}"/>
              </a:ext>
            </a:extLst>
          </p:cNvPr>
          <p:cNvSpPr txBox="1"/>
          <p:nvPr/>
        </p:nvSpPr>
        <p:spPr>
          <a:xfrm>
            <a:off x="4787224" y="6784941"/>
            <a:ext cx="2001066" cy="400110"/>
          </a:xfrm>
          <a:prstGeom prst="rect">
            <a:avLst/>
          </a:prstGeom>
          <a:noFill/>
        </p:spPr>
        <p:txBody>
          <a:bodyPr wrap="square">
            <a:spAutoFit/>
          </a:bodyPr>
          <a:lstStyle/>
          <a:p>
            <a:pPr algn="ctr"/>
            <a:r>
              <a:rPr lang="de-DE" sz="1000" dirty="0">
                <a:latin typeface="Pangolin" panose="00000500000000000000" pitchFamily="2" charset="0"/>
              </a:rPr>
              <a:t>Was passiert wenn wir eine Verbindung gefunden haben?</a:t>
            </a:r>
            <a:endParaRPr lang="de-AT" sz="1000" dirty="0">
              <a:solidFill>
                <a:schemeClr val="tx1"/>
              </a:solidFill>
              <a:latin typeface="Pangolin" panose="00000500000000000000" pitchFamily="2" charset="0"/>
            </a:endParaRPr>
          </a:p>
        </p:txBody>
      </p:sp>
      <p:sp>
        <p:nvSpPr>
          <p:cNvPr id="37" name="Textfeld 36">
            <a:extLst>
              <a:ext uri="{FF2B5EF4-FFF2-40B4-BE49-F238E27FC236}">
                <a16:creationId xmlns:a16="http://schemas.microsoft.com/office/drawing/2014/main" id="{415077F1-516D-4AF8-9BF6-7E7CFD18D556}"/>
              </a:ext>
            </a:extLst>
          </p:cNvPr>
          <p:cNvSpPr txBox="1">
            <a:spLocks noGrp="1"/>
          </p:cNvSpPr>
          <p:nvPr>
            <p:ph type="title" idx="4294967295"/>
          </p:nvPr>
        </p:nvSpPr>
        <p:spPr>
          <a:xfrm>
            <a:off x="4606516" y="9167066"/>
            <a:ext cx="2001066" cy="40011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de-DE" sz="10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rPr>
              <a:t>Wie viele Möglichkeiten bleiben  dann übrig?</a:t>
            </a:r>
            <a:endParaRPr kumimoji="0" lang="de-AT" sz="10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endParaRPr>
          </a:p>
        </p:txBody>
      </p:sp>
    </p:spTree>
    <p:extLst>
      <p:ext uri="{BB962C8B-B14F-4D97-AF65-F5344CB8AC3E}">
        <p14:creationId xmlns:p14="http://schemas.microsoft.com/office/powerpoint/2010/main" val="40912703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B42942D1-D67B-4EE3-B583-46158F493CC8}"/>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0" y="26511"/>
            <a:ext cx="6857999" cy="9905384"/>
          </a:xfrm>
          <a:prstGeom prst="rect">
            <a:avLst/>
          </a:prstGeom>
        </p:spPr>
      </p:pic>
      <p:pic>
        <p:nvPicPr>
          <p:cNvPr id="39" name="Grafik 38">
            <a:extLst>
              <a:ext uri="{FF2B5EF4-FFF2-40B4-BE49-F238E27FC236}">
                <a16:creationId xmlns:a16="http://schemas.microsoft.com/office/drawing/2014/main" id="{B86FAD7B-2C6F-6251-4DCC-95CF1F025EC9}"/>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66332" y="849871"/>
            <a:ext cx="2125336" cy="1065525"/>
          </a:xfrm>
          <a:prstGeom prst="rect">
            <a:avLst/>
          </a:prstGeom>
        </p:spPr>
      </p:pic>
      <p:sp>
        <p:nvSpPr>
          <p:cNvPr id="4" name="Rechteck 3">
            <a:extLst>
              <a:ext uri="{FF2B5EF4-FFF2-40B4-BE49-F238E27FC236}">
                <a16:creationId xmlns:a16="http://schemas.microsoft.com/office/drawing/2014/main" id="{1266CEAC-8C35-4A0B-B3A8-BEA84DC4F645}"/>
              </a:ext>
              <a:ext uri="{C183D7F6-B498-43B3-948B-1728B52AA6E4}">
                <adec:decorative xmlns:adec="http://schemas.microsoft.com/office/drawing/2017/decorative" val="1"/>
              </a:ext>
            </a:extLst>
          </p:cNvPr>
          <p:cNvSpPr/>
          <p:nvPr/>
        </p:nvSpPr>
        <p:spPr>
          <a:xfrm>
            <a:off x="225425" y="523875"/>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6" name="Rechteck 5">
            <a:extLst>
              <a:ext uri="{FF2B5EF4-FFF2-40B4-BE49-F238E27FC236}">
                <a16:creationId xmlns:a16="http://schemas.microsoft.com/office/drawing/2014/main" id="{59077381-D4D2-445B-832C-258968B888BE}"/>
              </a:ext>
              <a:ext uri="{C183D7F6-B498-43B3-948B-1728B52AA6E4}">
                <adec:decorative xmlns:adec="http://schemas.microsoft.com/office/drawing/2017/decorative" val="1"/>
              </a:ext>
            </a:extLst>
          </p:cNvPr>
          <p:cNvSpPr/>
          <p:nvPr/>
        </p:nvSpPr>
        <p:spPr>
          <a:xfrm>
            <a:off x="4581525" y="525462"/>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7" name="Rechteck 6">
            <a:extLst>
              <a:ext uri="{FF2B5EF4-FFF2-40B4-BE49-F238E27FC236}">
                <a16:creationId xmlns:a16="http://schemas.microsoft.com/office/drawing/2014/main" id="{6144BA3E-88E5-4B1B-9A08-914364AB993E}"/>
              </a:ext>
              <a:ext uri="{C183D7F6-B498-43B3-948B-1728B52AA6E4}">
                <adec:decorative xmlns:adec="http://schemas.microsoft.com/office/drawing/2017/decorative" val="1"/>
              </a:ext>
            </a:extLst>
          </p:cNvPr>
          <p:cNvSpPr/>
          <p:nvPr/>
        </p:nvSpPr>
        <p:spPr>
          <a:xfrm>
            <a:off x="225425" y="3622675"/>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8" name="Rechteck 7">
            <a:extLst>
              <a:ext uri="{FF2B5EF4-FFF2-40B4-BE49-F238E27FC236}">
                <a16:creationId xmlns:a16="http://schemas.microsoft.com/office/drawing/2014/main" id="{E36F62F2-C52D-4BF5-A9DC-F94C474D3D98}"/>
              </a:ext>
              <a:ext uri="{C183D7F6-B498-43B3-948B-1728B52AA6E4}">
                <adec:decorative xmlns:adec="http://schemas.microsoft.com/office/drawing/2017/decorative" val="1"/>
              </a:ext>
            </a:extLst>
          </p:cNvPr>
          <p:cNvSpPr/>
          <p:nvPr/>
        </p:nvSpPr>
        <p:spPr>
          <a:xfrm>
            <a:off x="2403475" y="3621088"/>
            <a:ext cx="4229100" cy="2951163"/>
          </a:xfrm>
          <a:custGeom>
            <a:avLst/>
            <a:gdLst>
              <a:gd name="connsiteX0" fmla="*/ 0 w 4229100"/>
              <a:gd name="connsiteY0" fmla="*/ 0 h 2951163"/>
              <a:gd name="connsiteX1" fmla="*/ 477284 w 4229100"/>
              <a:gd name="connsiteY1" fmla="*/ 0 h 2951163"/>
              <a:gd name="connsiteX2" fmla="*/ 996859 w 4229100"/>
              <a:gd name="connsiteY2" fmla="*/ 0 h 2951163"/>
              <a:gd name="connsiteX3" fmla="*/ 1601016 w 4229100"/>
              <a:gd name="connsiteY3" fmla="*/ 0 h 2951163"/>
              <a:gd name="connsiteX4" fmla="*/ 2162883 w 4229100"/>
              <a:gd name="connsiteY4" fmla="*/ 0 h 2951163"/>
              <a:gd name="connsiteX5" fmla="*/ 2682458 w 4229100"/>
              <a:gd name="connsiteY5" fmla="*/ 0 h 2951163"/>
              <a:gd name="connsiteX6" fmla="*/ 3328906 w 4229100"/>
              <a:gd name="connsiteY6" fmla="*/ 0 h 2951163"/>
              <a:gd name="connsiteX7" fmla="*/ 4229100 w 4229100"/>
              <a:gd name="connsiteY7" fmla="*/ 0 h 2951163"/>
              <a:gd name="connsiteX8" fmla="*/ 4229100 w 4229100"/>
              <a:gd name="connsiteY8" fmla="*/ 649256 h 2951163"/>
              <a:gd name="connsiteX9" fmla="*/ 4229100 w 4229100"/>
              <a:gd name="connsiteY9" fmla="*/ 1150954 h 2951163"/>
              <a:gd name="connsiteX10" fmla="*/ 4229100 w 4229100"/>
              <a:gd name="connsiteY10" fmla="*/ 1800209 h 2951163"/>
              <a:gd name="connsiteX11" fmla="*/ 4229100 w 4229100"/>
              <a:gd name="connsiteY11" fmla="*/ 2331419 h 2951163"/>
              <a:gd name="connsiteX12" fmla="*/ 4229100 w 4229100"/>
              <a:gd name="connsiteY12" fmla="*/ 2951163 h 2951163"/>
              <a:gd name="connsiteX13" fmla="*/ 3540361 w 4229100"/>
              <a:gd name="connsiteY13" fmla="*/ 2951163 h 2951163"/>
              <a:gd name="connsiteX14" fmla="*/ 2978495 w 4229100"/>
              <a:gd name="connsiteY14" fmla="*/ 2951163 h 2951163"/>
              <a:gd name="connsiteX15" fmla="*/ 2332047 w 4229100"/>
              <a:gd name="connsiteY15" fmla="*/ 2951163 h 2951163"/>
              <a:gd name="connsiteX16" fmla="*/ 1854762 w 4229100"/>
              <a:gd name="connsiteY16" fmla="*/ 2951163 h 2951163"/>
              <a:gd name="connsiteX17" fmla="*/ 1377478 w 4229100"/>
              <a:gd name="connsiteY17" fmla="*/ 2951163 h 2951163"/>
              <a:gd name="connsiteX18" fmla="*/ 857903 w 4229100"/>
              <a:gd name="connsiteY18" fmla="*/ 2951163 h 2951163"/>
              <a:gd name="connsiteX19" fmla="*/ 0 w 4229100"/>
              <a:gd name="connsiteY19" fmla="*/ 2951163 h 2951163"/>
              <a:gd name="connsiteX20" fmla="*/ 0 w 4229100"/>
              <a:gd name="connsiteY20" fmla="*/ 2390442 h 2951163"/>
              <a:gd name="connsiteX21" fmla="*/ 0 w 4229100"/>
              <a:gd name="connsiteY21" fmla="*/ 1800209 h 2951163"/>
              <a:gd name="connsiteX22" fmla="*/ 0 w 4229100"/>
              <a:gd name="connsiteY22" fmla="*/ 1269000 h 2951163"/>
              <a:gd name="connsiteX23" fmla="*/ 0 w 4229100"/>
              <a:gd name="connsiteY23" fmla="*/ 737791 h 2951163"/>
              <a:gd name="connsiteX24" fmla="*/ 0 w 4229100"/>
              <a:gd name="connsiteY24"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229100" h="2951163" extrusionOk="0">
                <a:moveTo>
                  <a:pt x="0" y="0"/>
                </a:moveTo>
                <a:cubicBezTo>
                  <a:pt x="226729" y="11653"/>
                  <a:pt x="260739" y="-11885"/>
                  <a:pt x="477284" y="0"/>
                </a:cubicBezTo>
                <a:cubicBezTo>
                  <a:pt x="693829" y="11885"/>
                  <a:pt x="816080" y="-1007"/>
                  <a:pt x="996859" y="0"/>
                </a:cubicBezTo>
                <a:cubicBezTo>
                  <a:pt x="1177638" y="1007"/>
                  <a:pt x="1312168" y="15822"/>
                  <a:pt x="1601016" y="0"/>
                </a:cubicBezTo>
                <a:cubicBezTo>
                  <a:pt x="1889864" y="-15822"/>
                  <a:pt x="1918296" y="-16857"/>
                  <a:pt x="2162883" y="0"/>
                </a:cubicBezTo>
                <a:cubicBezTo>
                  <a:pt x="2407470" y="16857"/>
                  <a:pt x="2482670" y="8801"/>
                  <a:pt x="2682458" y="0"/>
                </a:cubicBezTo>
                <a:cubicBezTo>
                  <a:pt x="2882246" y="-8801"/>
                  <a:pt x="3148831" y="-8718"/>
                  <a:pt x="3328906" y="0"/>
                </a:cubicBezTo>
                <a:cubicBezTo>
                  <a:pt x="3508981" y="8718"/>
                  <a:pt x="3823410" y="31949"/>
                  <a:pt x="4229100" y="0"/>
                </a:cubicBezTo>
                <a:cubicBezTo>
                  <a:pt x="4229205" y="211258"/>
                  <a:pt x="4222629" y="514894"/>
                  <a:pt x="4229100" y="649256"/>
                </a:cubicBezTo>
                <a:cubicBezTo>
                  <a:pt x="4235571" y="783618"/>
                  <a:pt x="4215589" y="969180"/>
                  <a:pt x="4229100" y="1150954"/>
                </a:cubicBezTo>
                <a:cubicBezTo>
                  <a:pt x="4242611" y="1332728"/>
                  <a:pt x="4232970" y="1576998"/>
                  <a:pt x="4229100" y="1800209"/>
                </a:cubicBezTo>
                <a:cubicBezTo>
                  <a:pt x="4225230" y="2023421"/>
                  <a:pt x="4234991" y="2072380"/>
                  <a:pt x="4229100" y="2331419"/>
                </a:cubicBezTo>
                <a:cubicBezTo>
                  <a:pt x="4223210" y="2590458"/>
                  <a:pt x="4206136" y="2806842"/>
                  <a:pt x="4229100" y="2951163"/>
                </a:cubicBezTo>
                <a:cubicBezTo>
                  <a:pt x="3981958" y="2920508"/>
                  <a:pt x="3849829" y="2968634"/>
                  <a:pt x="3540361" y="2951163"/>
                </a:cubicBezTo>
                <a:cubicBezTo>
                  <a:pt x="3230893" y="2933692"/>
                  <a:pt x="3170035" y="2925978"/>
                  <a:pt x="2978495" y="2951163"/>
                </a:cubicBezTo>
                <a:cubicBezTo>
                  <a:pt x="2786955" y="2976348"/>
                  <a:pt x="2489744" y="2981132"/>
                  <a:pt x="2332047" y="2951163"/>
                </a:cubicBezTo>
                <a:cubicBezTo>
                  <a:pt x="2174350" y="2921194"/>
                  <a:pt x="2033243" y="2973754"/>
                  <a:pt x="1854762" y="2951163"/>
                </a:cubicBezTo>
                <a:cubicBezTo>
                  <a:pt x="1676281" y="2928572"/>
                  <a:pt x="1550800" y="2969045"/>
                  <a:pt x="1377478" y="2951163"/>
                </a:cubicBezTo>
                <a:cubicBezTo>
                  <a:pt x="1204156" y="2933281"/>
                  <a:pt x="998686" y="2939351"/>
                  <a:pt x="857903" y="2951163"/>
                </a:cubicBezTo>
                <a:cubicBezTo>
                  <a:pt x="717120" y="2962975"/>
                  <a:pt x="256719" y="2943287"/>
                  <a:pt x="0" y="2951163"/>
                </a:cubicBezTo>
                <a:cubicBezTo>
                  <a:pt x="-26144" y="2766674"/>
                  <a:pt x="27931" y="2563789"/>
                  <a:pt x="0" y="2390442"/>
                </a:cubicBezTo>
                <a:cubicBezTo>
                  <a:pt x="-27931" y="2217095"/>
                  <a:pt x="-19940" y="2036067"/>
                  <a:pt x="0" y="1800209"/>
                </a:cubicBezTo>
                <a:cubicBezTo>
                  <a:pt x="19940" y="1564351"/>
                  <a:pt x="5937" y="1533559"/>
                  <a:pt x="0" y="1269000"/>
                </a:cubicBezTo>
                <a:cubicBezTo>
                  <a:pt x="-5937" y="1004441"/>
                  <a:pt x="-2113" y="947347"/>
                  <a:pt x="0" y="737791"/>
                </a:cubicBezTo>
                <a:cubicBezTo>
                  <a:pt x="2113" y="528235"/>
                  <a:pt x="20187" y="343573"/>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9" name="Rechteck 8">
            <a:extLst>
              <a:ext uri="{FF2B5EF4-FFF2-40B4-BE49-F238E27FC236}">
                <a16:creationId xmlns:a16="http://schemas.microsoft.com/office/drawing/2014/main" id="{767EB8C3-E9CC-42F2-81D7-7B021A47CBE2}"/>
              </a:ext>
              <a:ext uri="{C183D7F6-B498-43B3-948B-1728B52AA6E4}">
                <adec:decorative xmlns:adec="http://schemas.microsoft.com/office/drawing/2017/decorative" val="1"/>
              </a:ext>
            </a:extLst>
          </p:cNvPr>
          <p:cNvSpPr/>
          <p:nvPr/>
        </p:nvSpPr>
        <p:spPr>
          <a:xfrm>
            <a:off x="225425" y="6716713"/>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10" name="Rechteck 9">
            <a:extLst>
              <a:ext uri="{FF2B5EF4-FFF2-40B4-BE49-F238E27FC236}">
                <a16:creationId xmlns:a16="http://schemas.microsoft.com/office/drawing/2014/main" id="{D1DF8824-F688-4F2D-A732-3F68B65D8AAF}"/>
              </a:ext>
              <a:ext uri="{C183D7F6-B498-43B3-948B-1728B52AA6E4}">
                <adec:decorative xmlns:adec="http://schemas.microsoft.com/office/drawing/2017/decorative" val="1"/>
              </a:ext>
            </a:extLst>
          </p:cNvPr>
          <p:cNvSpPr/>
          <p:nvPr/>
        </p:nvSpPr>
        <p:spPr>
          <a:xfrm>
            <a:off x="2403475" y="6718300"/>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11" name="Rechteck 10">
            <a:extLst>
              <a:ext uri="{FF2B5EF4-FFF2-40B4-BE49-F238E27FC236}">
                <a16:creationId xmlns:a16="http://schemas.microsoft.com/office/drawing/2014/main" id="{A123F607-DE70-4AB6-A4AC-C797CE048C9D}"/>
              </a:ext>
              <a:ext uri="{C183D7F6-B498-43B3-948B-1728B52AA6E4}">
                <adec:decorative xmlns:adec="http://schemas.microsoft.com/office/drawing/2017/decorative" val="1"/>
              </a:ext>
            </a:extLst>
          </p:cNvPr>
          <p:cNvSpPr/>
          <p:nvPr/>
        </p:nvSpPr>
        <p:spPr>
          <a:xfrm>
            <a:off x="4581525" y="6718300"/>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28" name="Textfeld 27">
            <a:extLst>
              <a:ext uri="{FF2B5EF4-FFF2-40B4-BE49-F238E27FC236}">
                <a16:creationId xmlns:a16="http://schemas.microsoft.com/office/drawing/2014/main" id="{35F301C2-6C4B-4E54-A4C4-140129A3CB31}"/>
              </a:ext>
              <a:ext uri="{C183D7F6-B498-43B3-948B-1728B52AA6E4}">
                <adec:decorative xmlns:adec="http://schemas.microsoft.com/office/drawing/2017/decorative" val="1"/>
              </a:ext>
            </a:extLst>
          </p:cNvPr>
          <p:cNvSpPr txBox="1"/>
          <p:nvPr/>
        </p:nvSpPr>
        <p:spPr>
          <a:xfrm>
            <a:off x="2459137" y="7797002"/>
            <a:ext cx="581025" cy="276999"/>
          </a:xfrm>
          <a:prstGeom prst="rect">
            <a:avLst/>
          </a:prstGeom>
          <a:noFill/>
        </p:spPr>
        <p:txBody>
          <a:bodyPr wrap="square">
            <a:spAutoFit/>
          </a:bodyPr>
          <a:lstStyle/>
          <a:p>
            <a:pPr algn="ctr"/>
            <a:r>
              <a:rPr lang="en-US" sz="1200" dirty="0">
                <a:latin typeface="Pangolin" panose="00000500000000000000" pitchFamily="2" charset="0"/>
              </a:rPr>
              <a:t>Salat</a:t>
            </a:r>
            <a:endParaRPr lang="de-AT" sz="1200" dirty="0">
              <a:solidFill>
                <a:schemeClr val="tx1"/>
              </a:solidFill>
              <a:latin typeface="Pangolin" panose="00000500000000000000" pitchFamily="2" charset="0"/>
            </a:endParaRPr>
          </a:p>
        </p:txBody>
      </p:sp>
      <p:sp>
        <p:nvSpPr>
          <p:cNvPr id="29" name="Textfeld 28">
            <a:extLst>
              <a:ext uri="{FF2B5EF4-FFF2-40B4-BE49-F238E27FC236}">
                <a16:creationId xmlns:a16="http://schemas.microsoft.com/office/drawing/2014/main" id="{3452765A-BC87-4F5F-A8F4-9E439009F266}"/>
              </a:ext>
              <a:ext uri="{C183D7F6-B498-43B3-948B-1728B52AA6E4}">
                <adec:decorative xmlns:adec="http://schemas.microsoft.com/office/drawing/2017/decorative" val="1"/>
              </a:ext>
            </a:extLst>
          </p:cNvPr>
          <p:cNvSpPr txBox="1"/>
          <p:nvPr/>
        </p:nvSpPr>
        <p:spPr>
          <a:xfrm>
            <a:off x="3072015" y="7792138"/>
            <a:ext cx="581025" cy="276999"/>
          </a:xfrm>
          <a:prstGeom prst="rect">
            <a:avLst/>
          </a:prstGeom>
          <a:noFill/>
        </p:spPr>
        <p:txBody>
          <a:bodyPr wrap="square">
            <a:spAutoFit/>
          </a:bodyPr>
          <a:lstStyle/>
          <a:p>
            <a:pPr algn="ctr"/>
            <a:r>
              <a:rPr lang="en-US" sz="1200" dirty="0">
                <a:latin typeface="Pangolin" panose="00000500000000000000" pitchFamily="2" charset="0"/>
              </a:rPr>
              <a:t>Fisch</a:t>
            </a:r>
            <a:endParaRPr lang="de-AT" sz="1200" dirty="0">
              <a:solidFill>
                <a:schemeClr val="tx1"/>
              </a:solidFill>
              <a:latin typeface="Pangolin" panose="00000500000000000000" pitchFamily="2" charset="0"/>
            </a:endParaRPr>
          </a:p>
        </p:txBody>
      </p:sp>
      <p:sp>
        <p:nvSpPr>
          <p:cNvPr id="30" name="Textfeld 29">
            <a:extLst>
              <a:ext uri="{FF2B5EF4-FFF2-40B4-BE49-F238E27FC236}">
                <a16:creationId xmlns:a16="http://schemas.microsoft.com/office/drawing/2014/main" id="{FE98852C-ECBC-4A2E-8C78-8A86B11D2651}"/>
              </a:ext>
              <a:ext uri="{C183D7F6-B498-43B3-948B-1728B52AA6E4}">
                <adec:decorative xmlns:adec="http://schemas.microsoft.com/office/drawing/2017/decorative" val="1"/>
              </a:ext>
            </a:extLst>
          </p:cNvPr>
          <p:cNvSpPr txBox="1"/>
          <p:nvPr/>
        </p:nvSpPr>
        <p:spPr>
          <a:xfrm>
            <a:off x="3651250" y="7792138"/>
            <a:ext cx="822325" cy="276999"/>
          </a:xfrm>
          <a:prstGeom prst="rect">
            <a:avLst/>
          </a:prstGeom>
          <a:noFill/>
        </p:spPr>
        <p:txBody>
          <a:bodyPr wrap="square">
            <a:spAutoFit/>
          </a:bodyPr>
          <a:lstStyle/>
          <a:p>
            <a:pPr algn="ctr"/>
            <a:r>
              <a:rPr lang="en-US" sz="1200" dirty="0">
                <a:latin typeface="Pangolin" panose="00000500000000000000" pitchFamily="2" charset="0"/>
              </a:rPr>
              <a:t>Schnitzel</a:t>
            </a:r>
            <a:endParaRPr lang="de-AT" sz="1200" dirty="0">
              <a:solidFill>
                <a:schemeClr val="tx1"/>
              </a:solidFill>
              <a:latin typeface="Pangolin" panose="00000500000000000000" pitchFamily="2" charset="0"/>
            </a:endParaRPr>
          </a:p>
        </p:txBody>
      </p:sp>
      <p:sp>
        <p:nvSpPr>
          <p:cNvPr id="32" name="Textfeld 31">
            <a:extLst>
              <a:ext uri="{FF2B5EF4-FFF2-40B4-BE49-F238E27FC236}">
                <a16:creationId xmlns:a16="http://schemas.microsoft.com/office/drawing/2014/main" id="{4D6692C8-F446-44D7-B5F5-27CC517352A5}"/>
              </a:ext>
              <a:ext uri="{C183D7F6-B498-43B3-948B-1728B52AA6E4}">
                <adec:decorative xmlns:adec="http://schemas.microsoft.com/office/drawing/2017/decorative" val="1"/>
              </a:ext>
            </a:extLst>
          </p:cNvPr>
          <p:cNvSpPr txBox="1"/>
          <p:nvPr/>
        </p:nvSpPr>
        <p:spPr>
          <a:xfrm>
            <a:off x="2777448" y="9494352"/>
            <a:ext cx="1717675" cy="215444"/>
          </a:xfrm>
          <a:prstGeom prst="rect">
            <a:avLst/>
          </a:prstGeom>
          <a:noFill/>
        </p:spPr>
        <p:txBody>
          <a:bodyPr wrap="square">
            <a:spAutoFit/>
          </a:bodyPr>
          <a:lstStyle/>
          <a:p>
            <a:pPr algn="ctr"/>
            <a:r>
              <a:rPr lang="en-US" sz="800" dirty="0">
                <a:latin typeface="Pangolin" panose="00000500000000000000" pitchFamily="2" charset="0"/>
              </a:rPr>
              <a:t>Das </a:t>
            </a:r>
            <a:r>
              <a:rPr lang="en-US" sz="800" dirty="0" err="1">
                <a:latin typeface="Pangolin" panose="00000500000000000000" pitchFamily="2" charset="0"/>
              </a:rPr>
              <a:t>ist</a:t>
            </a:r>
            <a:r>
              <a:rPr lang="en-US" sz="800" dirty="0">
                <a:latin typeface="Pangolin" panose="00000500000000000000" pitchFamily="2" charset="0"/>
              </a:rPr>
              <a:t> das “</a:t>
            </a:r>
            <a:r>
              <a:rPr lang="en-US" sz="800" dirty="0" err="1">
                <a:latin typeface="Pangolin" panose="00000500000000000000" pitchFamily="2" charset="0"/>
              </a:rPr>
              <a:t>Mathe</a:t>
            </a:r>
            <a:r>
              <a:rPr lang="en-US" sz="800" dirty="0">
                <a:latin typeface="Pangolin" panose="00000500000000000000" pitchFamily="2" charset="0"/>
              </a:rPr>
              <a:t> Symbol” für OR</a:t>
            </a:r>
            <a:endParaRPr lang="de-AT" sz="800" dirty="0">
              <a:solidFill>
                <a:schemeClr val="tx1"/>
              </a:solidFill>
              <a:latin typeface="Pangolin" panose="00000500000000000000" pitchFamily="2" charset="0"/>
            </a:endParaRPr>
          </a:p>
        </p:txBody>
      </p:sp>
      <p:sp>
        <p:nvSpPr>
          <p:cNvPr id="35" name="Textfeld 34">
            <a:extLst>
              <a:ext uri="{FF2B5EF4-FFF2-40B4-BE49-F238E27FC236}">
                <a16:creationId xmlns:a16="http://schemas.microsoft.com/office/drawing/2014/main" id="{C3E02E20-DC1A-4BD8-8843-01A92DC2069C}"/>
              </a:ext>
              <a:ext uri="{C183D7F6-B498-43B3-948B-1728B52AA6E4}">
                <adec:decorative xmlns:adec="http://schemas.microsoft.com/office/drawing/2017/decorative" val="1"/>
              </a:ext>
            </a:extLst>
          </p:cNvPr>
          <p:cNvSpPr txBox="1"/>
          <p:nvPr/>
        </p:nvSpPr>
        <p:spPr>
          <a:xfrm>
            <a:off x="4804217" y="8822440"/>
            <a:ext cx="1781813" cy="215444"/>
          </a:xfrm>
          <a:prstGeom prst="rect">
            <a:avLst/>
          </a:prstGeom>
          <a:noFill/>
        </p:spPr>
        <p:txBody>
          <a:bodyPr wrap="square">
            <a:spAutoFit/>
          </a:bodyPr>
          <a:lstStyle/>
          <a:p>
            <a:pPr algn="ctr"/>
            <a:r>
              <a:rPr lang="en-US" sz="800" dirty="0">
                <a:latin typeface="Pangolin" panose="00000500000000000000" pitchFamily="2" charset="0"/>
              </a:rPr>
              <a:t>Das </a:t>
            </a:r>
            <a:r>
              <a:rPr lang="en-US" sz="800" dirty="0" err="1">
                <a:latin typeface="Pangolin" panose="00000500000000000000" pitchFamily="2" charset="0"/>
              </a:rPr>
              <a:t>ist</a:t>
            </a:r>
            <a:r>
              <a:rPr lang="en-US" sz="800" dirty="0">
                <a:latin typeface="Pangolin" panose="00000500000000000000" pitchFamily="2" charset="0"/>
              </a:rPr>
              <a:t> das “</a:t>
            </a:r>
            <a:r>
              <a:rPr lang="en-US" sz="800" dirty="0" err="1">
                <a:latin typeface="Pangolin" panose="00000500000000000000" pitchFamily="2" charset="0"/>
              </a:rPr>
              <a:t>Mathe</a:t>
            </a:r>
            <a:r>
              <a:rPr lang="en-US" sz="800" dirty="0">
                <a:latin typeface="Pangolin" panose="00000500000000000000" pitchFamily="2" charset="0"/>
              </a:rPr>
              <a:t> Symbol” für NOT</a:t>
            </a:r>
            <a:endParaRPr lang="de-AT" sz="800" dirty="0">
              <a:solidFill>
                <a:schemeClr val="tx1"/>
              </a:solidFill>
              <a:latin typeface="Pangolin" panose="00000500000000000000" pitchFamily="2" charset="0"/>
            </a:endParaRPr>
          </a:p>
        </p:txBody>
      </p:sp>
      <p:sp>
        <p:nvSpPr>
          <p:cNvPr id="36" name="Textfeld 35">
            <a:extLst>
              <a:ext uri="{FF2B5EF4-FFF2-40B4-BE49-F238E27FC236}">
                <a16:creationId xmlns:a16="http://schemas.microsoft.com/office/drawing/2014/main" id="{8FD647CD-B233-45DE-88FC-7B235F56923F}"/>
              </a:ext>
              <a:ext uri="{C183D7F6-B498-43B3-948B-1728B52AA6E4}">
                <adec:decorative xmlns:adec="http://schemas.microsoft.com/office/drawing/2017/decorative" val="1"/>
              </a:ext>
            </a:extLst>
          </p:cNvPr>
          <p:cNvSpPr txBox="1"/>
          <p:nvPr/>
        </p:nvSpPr>
        <p:spPr>
          <a:xfrm>
            <a:off x="5013325" y="9407852"/>
            <a:ext cx="1544091" cy="215444"/>
          </a:xfrm>
          <a:prstGeom prst="rect">
            <a:avLst/>
          </a:prstGeom>
          <a:noFill/>
        </p:spPr>
        <p:txBody>
          <a:bodyPr wrap="square">
            <a:spAutoFit/>
          </a:bodyPr>
          <a:lstStyle/>
          <a:p>
            <a:pPr algn="ctr"/>
            <a:r>
              <a:rPr lang="en-US" sz="800" dirty="0">
                <a:latin typeface="Pangolin" panose="00000500000000000000" pitchFamily="2" charset="0"/>
              </a:rPr>
              <a:t>Und das </a:t>
            </a:r>
            <a:r>
              <a:rPr lang="en-US" sz="800" dirty="0" err="1">
                <a:latin typeface="Pangolin" panose="00000500000000000000" pitchFamily="2" charset="0"/>
              </a:rPr>
              <a:t>heißt</a:t>
            </a:r>
            <a:r>
              <a:rPr lang="en-US" sz="800" dirty="0">
                <a:latin typeface="Pangolin" panose="00000500000000000000" pitchFamily="2" charset="0"/>
              </a:rPr>
              <a:t> AND</a:t>
            </a:r>
            <a:endParaRPr lang="de-AT" sz="800" dirty="0">
              <a:solidFill>
                <a:schemeClr val="tx1"/>
              </a:solidFill>
              <a:latin typeface="Pangolin" panose="00000500000000000000" pitchFamily="2" charset="0"/>
            </a:endParaRPr>
          </a:p>
        </p:txBody>
      </p:sp>
      <p:sp>
        <p:nvSpPr>
          <p:cNvPr id="2" name="Rechteck 1">
            <a:extLst>
              <a:ext uri="{FF2B5EF4-FFF2-40B4-BE49-F238E27FC236}">
                <a16:creationId xmlns:a16="http://schemas.microsoft.com/office/drawing/2014/main" id="{7FCC2E15-1522-8884-CD9B-625052A97D15}"/>
              </a:ext>
              <a:ext uri="{C183D7F6-B498-43B3-948B-1728B52AA6E4}">
                <adec:decorative xmlns:adec="http://schemas.microsoft.com/office/drawing/2017/decorative" val="1"/>
              </a:ext>
            </a:extLst>
          </p:cNvPr>
          <p:cNvSpPr/>
          <p:nvPr/>
        </p:nvSpPr>
        <p:spPr>
          <a:xfrm rot="16200000">
            <a:off x="3384458" y="2433545"/>
            <a:ext cx="100450" cy="21857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37" name="Rechteck 36">
            <a:extLst>
              <a:ext uri="{FF2B5EF4-FFF2-40B4-BE49-F238E27FC236}">
                <a16:creationId xmlns:a16="http://schemas.microsoft.com/office/drawing/2014/main" id="{85A89FA2-E7B2-44F9-6DC5-5CAA9E84DBC8}"/>
              </a:ext>
              <a:ext uri="{C183D7F6-B498-43B3-948B-1728B52AA6E4}">
                <adec:decorative xmlns:adec="http://schemas.microsoft.com/office/drawing/2017/decorative" val="1"/>
              </a:ext>
            </a:extLst>
          </p:cNvPr>
          <p:cNvSpPr/>
          <p:nvPr/>
        </p:nvSpPr>
        <p:spPr>
          <a:xfrm rot="16200000">
            <a:off x="2222161" y="3209143"/>
            <a:ext cx="288342"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5" name="Rechteck 4">
            <a:extLst>
              <a:ext uri="{FF2B5EF4-FFF2-40B4-BE49-F238E27FC236}">
                <a16:creationId xmlns:a16="http://schemas.microsoft.com/office/drawing/2014/main" id="{1982D56E-52A1-41C5-9E38-9AE8FC3766E1}"/>
              </a:ext>
              <a:ext uri="{C183D7F6-B498-43B3-948B-1728B52AA6E4}">
                <adec:decorative xmlns:adec="http://schemas.microsoft.com/office/drawing/2017/decorative" val="1"/>
              </a:ext>
            </a:extLst>
          </p:cNvPr>
          <p:cNvSpPr/>
          <p:nvPr/>
        </p:nvSpPr>
        <p:spPr>
          <a:xfrm>
            <a:off x="2384425" y="525462"/>
            <a:ext cx="2089150" cy="2951163"/>
          </a:xfrm>
          <a:custGeom>
            <a:avLst/>
            <a:gdLst>
              <a:gd name="connsiteX0" fmla="*/ 0 w 2089150"/>
              <a:gd name="connsiteY0" fmla="*/ 0 h 2951163"/>
              <a:gd name="connsiteX1" fmla="*/ 633709 w 2089150"/>
              <a:gd name="connsiteY1" fmla="*/ 0 h 2951163"/>
              <a:gd name="connsiteX2" fmla="*/ 1288309 w 2089150"/>
              <a:gd name="connsiteY2" fmla="*/ 0 h 2951163"/>
              <a:gd name="connsiteX3" fmla="*/ 2089150 w 2089150"/>
              <a:gd name="connsiteY3" fmla="*/ 0 h 2951163"/>
              <a:gd name="connsiteX4" fmla="*/ 2089150 w 2089150"/>
              <a:gd name="connsiteY4" fmla="*/ 560721 h 2951163"/>
              <a:gd name="connsiteX5" fmla="*/ 2089150 w 2089150"/>
              <a:gd name="connsiteY5" fmla="*/ 1209977 h 2951163"/>
              <a:gd name="connsiteX6" fmla="*/ 2089150 w 2089150"/>
              <a:gd name="connsiteY6" fmla="*/ 1711675 h 2951163"/>
              <a:gd name="connsiteX7" fmla="*/ 2089150 w 2089150"/>
              <a:gd name="connsiteY7" fmla="*/ 2242884 h 2951163"/>
              <a:gd name="connsiteX8" fmla="*/ 2089150 w 2089150"/>
              <a:gd name="connsiteY8" fmla="*/ 2951163 h 2951163"/>
              <a:gd name="connsiteX9" fmla="*/ 1455441 w 2089150"/>
              <a:gd name="connsiteY9" fmla="*/ 2951163 h 2951163"/>
              <a:gd name="connsiteX10" fmla="*/ 800841 w 2089150"/>
              <a:gd name="connsiteY10" fmla="*/ 2951163 h 2951163"/>
              <a:gd name="connsiteX11" fmla="*/ 0 w 2089150"/>
              <a:gd name="connsiteY11" fmla="*/ 2951163 h 2951163"/>
              <a:gd name="connsiteX12" fmla="*/ 0 w 2089150"/>
              <a:gd name="connsiteY12" fmla="*/ 2449465 h 2951163"/>
              <a:gd name="connsiteX13" fmla="*/ 0 w 2089150"/>
              <a:gd name="connsiteY13" fmla="*/ 1829721 h 2951163"/>
              <a:gd name="connsiteX14" fmla="*/ 0 w 2089150"/>
              <a:gd name="connsiteY14" fmla="*/ 1239488 h 2951163"/>
              <a:gd name="connsiteX15" fmla="*/ 0 w 2089150"/>
              <a:gd name="connsiteY15" fmla="*/ 708279 h 2951163"/>
              <a:gd name="connsiteX16" fmla="*/ 0 w 20891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89150" h="2951163" extrusionOk="0">
                <a:moveTo>
                  <a:pt x="0" y="0"/>
                </a:moveTo>
                <a:cubicBezTo>
                  <a:pt x="180692" y="9832"/>
                  <a:pt x="413782" y="11249"/>
                  <a:pt x="633709" y="0"/>
                </a:cubicBezTo>
                <a:cubicBezTo>
                  <a:pt x="853636" y="-11249"/>
                  <a:pt x="1016011" y="-14321"/>
                  <a:pt x="1288309" y="0"/>
                </a:cubicBezTo>
                <a:cubicBezTo>
                  <a:pt x="1560607" y="14321"/>
                  <a:pt x="1856913" y="23314"/>
                  <a:pt x="2089150" y="0"/>
                </a:cubicBezTo>
                <a:cubicBezTo>
                  <a:pt x="2101332" y="245709"/>
                  <a:pt x="2079607" y="343479"/>
                  <a:pt x="2089150" y="560721"/>
                </a:cubicBezTo>
                <a:cubicBezTo>
                  <a:pt x="2098693" y="777963"/>
                  <a:pt x="2119040" y="886218"/>
                  <a:pt x="2089150" y="1209977"/>
                </a:cubicBezTo>
                <a:cubicBezTo>
                  <a:pt x="2059260" y="1533736"/>
                  <a:pt x="2082151" y="1542940"/>
                  <a:pt x="2089150" y="1711675"/>
                </a:cubicBezTo>
                <a:cubicBezTo>
                  <a:pt x="2096149" y="1880410"/>
                  <a:pt x="2099047" y="2114975"/>
                  <a:pt x="2089150" y="2242884"/>
                </a:cubicBezTo>
                <a:cubicBezTo>
                  <a:pt x="2079253" y="2370793"/>
                  <a:pt x="2120057" y="2753717"/>
                  <a:pt x="2089150" y="2951163"/>
                </a:cubicBezTo>
                <a:cubicBezTo>
                  <a:pt x="1810955" y="2950928"/>
                  <a:pt x="1591278" y="2976678"/>
                  <a:pt x="1455441" y="2951163"/>
                </a:cubicBezTo>
                <a:cubicBezTo>
                  <a:pt x="1319604" y="2925648"/>
                  <a:pt x="1093847" y="2974399"/>
                  <a:pt x="800841" y="2951163"/>
                </a:cubicBezTo>
                <a:cubicBezTo>
                  <a:pt x="507835" y="2927927"/>
                  <a:pt x="226229" y="2945517"/>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pic>
        <p:nvPicPr>
          <p:cNvPr id="38" name="Grafik 37">
            <a:extLst>
              <a:ext uri="{FF2B5EF4-FFF2-40B4-BE49-F238E27FC236}">
                <a16:creationId xmlns:a16="http://schemas.microsoft.com/office/drawing/2014/main" id="{01D25D9D-230A-2F32-79F6-AFF3077BD2FC}"/>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97062" y="9167150"/>
            <a:ext cx="244521" cy="163940"/>
          </a:xfrm>
          <a:prstGeom prst="rect">
            <a:avLst/>
          </a:prstGeom>
        </p:spPr>
      </p:pic>
      <p:sp>
        <p:nvSpPr>
          <p:cNvPr id="40" name="Textfeld 49">
            <a:extLst>
              <a:ext uri="{FF2B5EF4-FFF2-40B4-BE49-F238E27FC236}">
                <a16:creationId xmlns:a16="http://schemas.microsoft.com/office/drawing/2014/main" id="{21FA7E29-3248-CE0C-765C-9B40E9E093F7}"/>
              </a:ext>
            </a:extLst>
          </p:cNvPr>
          <p:cNvSpPr txBox="1"/>
          <p:nvPr/>
        </p:nvSpPr>
        <p:spPr>
          <a:xfrm>
            <a:off x="114552" y="221488"/>
            <a:ext cx="2055144" cy="246221"/>
          </a:xfrm>
          <a:prstGeom prst="rect">
            <a:avLst/>
          </a:prstGeom>
          <a:noFill/>
        </p:spPr>
        <p:txBody>
          <a:bodyPr wrap="square" rtlCol="0">
            <a:spAutoFit/>
          </a:bodyPr>
          <a:lstStyle/>
          <a:p>
            <a:r>
              <a:rPr lang="de-DE" sz="1000" dirty="0">
                <a:latin typeface="Pangolin" panose="00000500000000000000" pitchFamily="2" charset="0"/>
              </a:rPr>
              <a:t>Mathematisches Denken</a:t>
            </a:r>
          </a:p>
        </p:txBody>
      </p:sp>
      <p:sp>
        <p:nvSpPr>
          <p:cNvPr id="12" name="Textfeld 11">
            <a:extLst>
              <a:ext uri="{FF2B5EF4-FFF2-40B4-BE49-F238E27FC236}">
                <a16:creationId xmlns:a16="http://schemas.microsoft.com/office/drawing/2014/main" id="{32370669-B1FA-4A62-883F-48DF8C3FF9DD}"/>
              </a:ext>
            </a:extLst>
          </p:cNvPr>
          <p:cNvSpPr txBox="1"/>
          <p:nvPr/>
        </p:nvSpPr>
        <p:spPr>
          <a:xfrm>
            <a:off x="262709" y="2717487"/>
            <a:ext cx="2001066" cy="707886"/>
          </a:xfrm>
          <a:prstGeom prst="rect">
            <a:avLst/>
          </a:prstGeom>
          <a:noFill/>
        </p:spPr>
        <p:txBody>
          <a:bodyPr wrap="square">
            <a:spAutoFit/>
          </a:bodyPr>
          <a:lstStyle/>
          <a:p>
            <a:pPr algn="ctr"/>
            <a:r>
              <a:rPr lang="de-DE" sz="1000" dirty="0">
                <a:latin typeface="Pangolin" panose="00000500000000000000" pitchFamily="2" charset="0"/>
              </a:rPr>
              <a:t>Sobald also eine Kombination feststeht, wird das Problem einfacher - es gibt somit nur noch vier Möglichkeiten.</a:t>
            </a:r>
            <a:endParaRPr lang="de-AT" sz="1000" dirty="0">
              <a:solidFill>
                <a:schemeClr val="tx1"/>
              </a:solidFill>
              <a:latin typeface="Pangolin" panose="00000500000000000000" pitchFamily="2" charset="0"/>
            </a:endParaRPr>
          </a:p>
        </p:txBody>
      </p:sp>
      <p:sp>
        <p:nvSpPr>
          <p:cNvPr id="13" name="Textfeld 12">
            <a:extLst>
              <a:ext uri="{FF2B5EF4-FFF2-40B4-BE49-F238E27FC236}">
                <a16:creationId xmlns:a16="http://schemas.microsoft.com/office/drawing/2014/main" id="{8BB98DD7-138F-4280-9CFC-330A6CEB34FD}"/>
              </a:ext>
            </a:extLst>
          </p:cNvPr>
          <p:cNvSpPr txBox="1"/>
          <p:nvPr/>
        </p:nvSpPr>
        <p:spPr>
          <a:xfrm>
            <a:off x="2282621" y="544025"/>
            <a:ext cx="2298904" cy="1015663"/>
          </a:xfrm>
          <a:prstGeom prst="rect">
            <a:avLst/>
          </a:prstGeom>
          <a:noFill/>
        </p:spPr>
        <p:txBody>
          <a:bodyPr wrap="square">
            <a:spAutoFit/>
          </a:bodyPr>
          <a:lstStyle/>
          <a:p>
            <a:pPr algn="ctr"/>
            <a:r>
              <a:rPr lang="de-DE" sz="1000" dirty="0">
                <a:latin typeface="Pangolin" panose="00000500000000000000" pitchFamily="2" charset="0"/>
              </a:rPr>
              <a:t>Wir können dieses "Essen-zum-Kunden"-Problem auch mit mathematischen Begriffen beschreiben. Dieser Transformationsprozess wird "Abstraktion" genannt.</a:t>
            </a:r>
            <a:endParaRPr lang="de-AT" sz="1000" dirty="0">
              <a:solidFill>
                <a:schemeClr val="tx1"/>
              </a:solidFill>
              <a:latin typeface="Pangolin" panose="00000500000000000000" pitchFamily="2" charset="0"/>
            </a:endParaRPr>
          </a:p>
        </p:txBody>
      </p:sp>
      <p:sp>
        <p:nvSpPr>
          <p:cNvPr id="14" name="Textfeld 13">
            <a:extLst>
              <a:ext uri="{FF2B5EF4-FFF2-40B4-BE49-F238E27FC236}">
                <a16:creationId xmlns:a16="http://schemas.microsoft.com/office/drawing/2014/main" id="{D4234115-2013-40E2-B088-A4DB2C414824}"/>
              </a:ext>
            </a:extLst>
          </p:cNvPr>
          <p:cNvSpPr txBox="1"/>
          <p:nvPr/>
        </p:nvSpPr>
        <p:spPr>
          <a:xfrm>
            <a:off x="4581525" y="581025"/>
            <a:ext cx="2051050" cy="1169551"/>
          </a:xfrm>
          <a:prstGeom prst="rect">
            <a:avLst/>
          </a:prstGeom>
          <a:noFill/>
        </p:spPr>
        <p:txBody>
          <a:bodyPr wrap="square">
            <a:spAutoFit/>
          </a:bodyPr>
          <a:lstStyle/>
          <a:p>
            <a:pPr algn="ctr"/>
            <a:r>
              <a:rPr lang="de-DE" sz="1000" dirty="0">
                <a:latin typeface="Pangolin" panose="00000500000000000000" pitchFamily="2" charset="0"/>
              </a:rPr>
              <a:t>Durch die Abstraktion wird das Problem so beschrieben, dass es leicht - mathematisch - auf andere Fälle übertragen werden kann. Zum Beispiel kann die Mutter, die den Salat bekommt, auf folgende Weise abstrahiert werden:</a:t>
            </a:r>
            <a:endParaRPr lang="de-AT" sz="1000" dirty="0">
              <a:solidFill>
                <a:schemeClr val="tx1"/>
              </a:solidFill>
              <a:latin typeface="Pangolin" panose="00000500000000000000" pitchFamily="2" charset="0"/>
            </a:endParaRPr>
          </a:p>
        </p:txBody>
      </p:sp>
      <p:sp>
        <p:nvSpPr>
          <p:cNvPr id="15" name="Textfeld 14">
            <a:extLst>
              <a:ext uri="{FF2B5EF4-FFF2-40B4-BE49-F238E27FC236}">
                <a16:creationId xmlns:a16="http://schemas.microsoft.com/office/drawing/2014/main" id="{EA649DB5-9A6D-4AC6-832D-F734CE88E9B6}"/>
              </a:ext>
            </a:extLst>
          </p:cNvPr>
          <p:cNvSpPr txBox="1"/>
          <p:nvPr/>
        </p:nvSpPr>
        <p:spPr>
          <a:xfrm>
            <a:off x="225017" y="3664294"/>
            <a:ext cx="2051050" cy="861774"/>
          </a:xfrm>
          <a:prstGeom prst="rect">
            <a:avLst/>
          </a:prstGeom>
          <a:noFill/>
        </p:spPr>
        <p:txBody>
          <a:bodyPr wrap="square">
            <a:spAutoFit/>
          </a:bodyPr>
          <a:lstStyle/>
          <a:p>
            <a:pPr algn="ctr"/>
            <a:r>
              <a:rPr lang="en-US" sz="1000" dirty="0">
                <a:latin typeface="Pangolin" panose="00000500000000000000" pitchFamily="2" charset="0"/>
              </a:rPr>
              <a:t>Das Essen, das die Mutter </a:t>
            </a:r>
            <a:r>
              <a:rPr lang="en-US" sz="1000" dirty="0" err="1">
                <a:latin typeface="Pangolin" panose="00000500000000000000" pitchFamily="2" charset="0"/>
              </a:rPr>
              <a:t>bekommt</a:t>
            </a:r>
            <a:r>
              <a:rPr lang="en-US" sz="1000" dirty="0">
                <a:latin typeface="Pangolin" panose="00000500000000000000" pitchFamily="2" charset="0"/>
              </a:rPr>
              <a:t> </a:t>
            </a:r>
            <a:r>
              <a:rPr lang="en-US" sz="1000" dirty="0" err="1">
                <a:latin typeface="Pangolin" panose="00000500000000000000" pitchFamily="2" charset="0"/>
              </a:rPr>
              <a:t>ist</a:t>
            </a:r>
            <a:r>
              <a:rPr lang="en-US" sz="1000" dirty="0">
                <a:latin typeface="Pangolin" panose="00000500000000000000" pitchFamily="2" charset="0"/>
              </a:rPr>
              <a:t>, </a:t>
            </a:r>
            <a:r>
              <a:rPr lang="en-US" sz="1000" dirty="0" err="1">
                <a:latin typeface="Pangolin" panose="00000500000000000000" pitchFamily="2" charset="0"/>
              </a:rPr>
              <a:t>steht</a:t>
            </a:r>
            <a:r>
              <a:rPr lang="en-US" sz="1000" dirty="0">
                <a:latin typeface="Pangolin" panose="00000500000000000000" pitchFamily="2" charset="0"/>
              </a:rPr>
              <a:t> in den </a:t>
            </a:r>
            <a:r>
              <a:rPr lang="en-US" sz="1000" dirty="0" err="1">
                <a:latin typeface="Pangolin" panose="00000500000000000000" pitchFamily="2" charset="0"/>
              </a:rPr>
              <a:t>Klammern</a:t>
            </a:r>
            <a:r>
              <a:rPr lang="en-US" sz="1000" dirty="0">
                <a:latin typeface="Pangolin" panose="00000500000000000000" pitchFamily="2" charset="0"/>
              </a:rPr>
              <a:t>. Da </a:t>
            </a:r>
            <a:r>
              <a:rPr lang="en-US" sz="1000" dirty="0" err="1">
                <a:latin typeface="Pangolin" panose="00000500000000000000" pitchFamily="2" charset="0"/>
              </a:rPr>
              <a:t>sie</a:t>
            </a:r>
            <a:r>
              <a:rPr lang="en-US" sz="1000" dirty="0">
                <a:latin typeface="Pangolin" panose="00000500000000000000" pitchFamily="2" charset="0"/>
              </a:rPr>
              <a:t> </a:t>
            </a:r>
            <a:r>
              <a:rPr lang="en-US" sz="1000" dirty="0" err="1">
                <a:latin typeface="Pangolin" panose="00000500000000000000" pitchFamily="2" charset="0"/>
              </a:rPr>
              <a:t>einen</a:t>
            </a:r>
            <a:r>
              <a:rPr lang="en-US" sz="1000" dirty="0">
                <a:latin typeface="Pangolin" panose="00000500000000000000" pitchFamily="2" charset="0"/>
              </a:rPr>
              <a:t> Salat </a:t>
            </a:r>
            <a:r>
              <a:rPr lang="en-US" sz="1000" dirty="0" err="1">
                <a:latin typeface="Pangolin" panose="00000500000000000000" pitchFamily="2" charset="0"/>
              </a:rPr>
              <a:t>bekommt</a:t>
            </a:r>
            <a:r>
              <a:rPr lang="en-US" sz="1000" dirty="0">
                <a:latin typeface="Pangolin" panose="00000500000000000000" pitchFamily="2" charset="0"/>
              </a:rPr>
              <a:t>, </a:t>
            </a:r>
            <a:r>
              <a:rPr lang="en-US" sz="1000" dirty="0" err="1">
                <a:latin typeface="Pangolin" panose="00000500000000000000" pitchFamily="2" charset="0"/>
              </a:rPr>
              <a:t>kürzen</a:t>
            </a:r>
            <a:r>
              <a:rPr lang="en-US" sz="1000" dirty="0">
                <a:latin typeface="Pangolin" panose="00000500000000000000" pitchFamily="2" charset="0"/>
              </a:rPr>
              <a:t> </a:t>
            </a:r>
            <a:r>
              <a:rPr lang="en-US" sz="1000" dirty="0" err="1">
                <a:latin typeface="Pangolin" panose="00000500000000000000" pitchFamily="2" charset="0"/>
              </a:rPr>
              <a:t>wir</a:t>
            </a:r>
            <a:r>
              <a:rPr lang="en-US" sz="1000" dirty="0">
                <a:latin typeface="Pangolin" panose="00000500000000000000" pitchFamily="2" charset="0"/>
              </a:rPr>
              <a:t> </a:t>
            </a:r>
            <a:r>
              <a:rPr lang="en-US" sz="1000" dirty="0" err="1">
                <a:latin typeface="Pangolin" panose="00000500000000000000" pitchFamily="2" charset="0"/>
              </a:rPr>
              <a:t>diesen</a:t>
            </a:r>
            <a:r>
              <a:rPr lang="en-US" sz="1000" dirty="0">
                <a:latin typeface="Pangolin" panose="00000500000000000000" pitchFamily="2" charset="0"/>
              </a:rPr>
              <a:t> </a:t>
            </a:r>
            <a:r>
              <a:rPr lang="en-US" sz="1000" dirty="0" err="1">
                <a:latin typeface="Pangolin" panose="00000500000000000000" pitchFamily="2" charset="0"/>
              </a:rPr>
              <a:t>mit</a:t>
            </a:r>
            <a:r>
              <a:rPr lang="en-US" sz="1000" dirty="0">
                <a:latin typeface="Pangolin" panose="00000500000000000000" pitchFamily="2" charset="0"/>
              </a:rPr>
              <a:t> </a:t>
            </a:r>
            <a:r>
              <a:rPr lang="en-US" sz="1000" dirty="0" err="1">
                <a:latin typeface="Pangolin" panose="00000500000000000000" pitchFamily="2" charset="0"/>
              </a:rPr>
              <a:t>einem</a:t>
            </a:r>
            <a:r>
              <a:rPr lang="en-US" sz="1000" dirty="0">
                <a:latin typeface="Pangolin" panose="00000500000000000000" pitchFamily="2" charset="0"/>
              </a:rPr>
              <a:t> “s” ab.</a:t>
            </a:r>
            <a:endParaRPr lang="de-AT" sz="1000" dirty="0">
              <a:solidFill>
                <a:schemeClr val="tx1"/>
              </a:solidFill>
              <a:latin typeface="Pangolin" panose="00000500000000000000" pitchFamily="2" charset="0"/>
            </a:endParaRPr>
          </a:p>
        </p:txBody>
      </p:sp>
      <p:sp>
        <p:nvSpPr>
          <p:cNvPr id="16" name="Textfeld 15">
            <a:extLst>
              <a:ext uri="{FF2B5EF4-FFF2-40B4-BE49-F238E27FC236}">
                <a16:creationId xmlns:a16="http://schemas.microsoft.com/office/drawing/2014/main" id="{BEE8BB84-D3D2-4AB0-8F0A-3EC00DCEC7F9}"/>
              </a:ext>
            </a:extLst>
          </p:cNvPr>
          <p:cNvSpPr txBox="1"/>
          <p:nvPr/>
        </p:nvSpPr>
        <p:spPr>
          <a:xfrm>
            <a:off x="237717" y="5922293"/>
            <a:ext cx="2051050" cy="553998"/>
          </a:xfrm>
          <a:prstGeom prst="rect">
            <a:avLst/>
          </a:prstGeom>
          <a:noFill/>
        </p:spPr>
        <p:txBody>
          <a:bodyPr wrap="square">
            <a:spAutoFit/>
          </a:bodyPr>
          <a:lstStyle/>
          <a:p>
            <a:pPr algn="ctr"/>
            <a:r>
              <a:rPr lang="en-US" sz="1000" dirty="0">
                <a:latin typeface="Pangolin" panose="00000500000000000000" pitchFamily="2" charset="0"/>
              </a:rPr>
              <a:t>M(s) </a:t>
            </a:r>
            <a:r>
              <a:rPr lang="de-DE" sz="1000" dirty="0">
                <a:latin typeface="Pangolin" panose="00000500000000000000" pitchFamily="2" charset="0"/>
              </a:rPr>
              <a:t>ist unsere mathematische Notation für den Satz "Den Salat bekommt die Mutter".</a:t>
            </a:r>
            <a:endParaRPr lang="de-AT" sz="1000" dirty="0">
              <a:solidFill>
                <a:schemeClr val="tx1"/>
              </a:solidFill>
              <a:latin typeface="Pangolin" panose="00000500000000000000" pitchFamily="2" charset="0"/>
            </a:endParaRPr>
          </a:p>
        </p:txBody>
      </p:sp>
      <p:sp>
        <p:nvSpPr>
          <p:cNvPr id="17" name="Textfeld 16">
            <a:extLst>
              <a:ext uri="{FF2B5EF4-FFF2-40B4-BE49-F238E27FC236}">
                <a16:creationId xmlns:a16="http://schemas.microsoft.com/office/drawing/2014/main" id="{E51EBDF6-8BE5-4025-BB97-D70CFE6BC2E0}"/>
              </a:ext>
            </a:extLst>
          </p:cNvPr>
          <p:cNvSpPr txBox="1"/>
          <p:nvPr/>
        </p:nvSpPr>
        <p:spPr>
          <a:xfrm>
            <a:off x="2389193" y="3698748"/>
            <a:ext cx="4221158" cy="246221"/>
          </a:xfrm>
          <a:prstGeom prst="rect">
            <a:avLst/>
          </a:prstGeom>
          <a:noFill/>
        </p:spPr>
        <p:txBody>
          <a:bodyPr wrap="square">
            <a:spAutoFit/>
          </a:bodyPr>
          <a:lstStyle/>
          <a:p>
            <a:pPr algn="ctr"/>
            <a:r>
              <a:rPr lang="en-US" sz="1000" dirty="0" err="1">
                <a:latin typeface="Pangolin" panose="00000500000000000000" pitchFamily="2" charset="0"/>
              </a:rPr>
              <a:t>Dasselbe</a:t>
            </a:r>
            <a:r>
              <a:rPr lang="en-US" sz="1000" dirty="0">
                <a:latin typeface="Pangolin" panose="00000500000000000000" pitchFamily="2" charset="0"/>
              </a:rPr>
              <a:t> </a:t>
            </a:r>
            <a:r>
              <a:rPr lang="en-US" sz="1000" dirty="0" err="1">
                <a:latin typeface="Pangolin" panose="00000500000000000000" pitchFamily="2" charset="0"/>
              </a:rPr>
              <a:t>wird</a:t>
            </a:r>
            <a:r>
              <a:rPr lang="en-US" sz="1000" dirty="0">
                <a:latin typeface="Pangolin" panose="00000500000000000000" pitchFamily="2" charset="0"/>
              </a:rPr>
              <a:t> für die </a:t>
            </a:r>
            <a:r>
              <a:rPr lang="en-US" sz="1000" dirty="0" err="1">
                <a:latin typeface="Pangolin" panose="00000500000000000000" pitchFamily="2" charset="0"/>
              </a:rPr>
              <a:t>anderen</a:t>
            </a:r>
            <a:r>
              <a:rPr lang="de-DE" sz="1000" dirty="0">
                <a:latin typeface="Pangolin" panose="00000500000000000000" pitchFamily="2" charset="0"/>
              </a:rPr>
              <a:t> "Essen-zum-Kunden"-Probleme angewendet.</a:t>
            </a:r>
            <a:r>
              <a:rPr lang="en-US" sz="1000" dirty="0">
                <a:latin typeface="Pangolin" panose="00000500000000000000" pitchFamily="2" charset="0"/>
              </a:rPr>
              <a:t> </a:t>
            </a:r>
            <a:endParaRPr lang="de-AT" sz="1000" dirty="0">
              <a:solidFill>
                <a:schemeClr val="tx1"/>
              </a:solidFill>
              <a:latin typeface="Pangolin" panose="00000500000000000000" pitchFamily="2" charset="0"/>
            </a:endParaRPr>
          </a:p>
        </p:txBody>
      </p:sp>
      <p:sp>
        <p:nvSpPr>
          <p:cNvPr id="18" name="Textfeld 17">
            <a:extLst>
              <a:ext uri="{FF2B5EF4-FFF2-40B4-BE49-F238E27FC236}">
                <a16:creationId xmlns:a16="http://schemas.microsoft.com/office/drawing/2014/main" id="{7B95E41A-8941-4DEA-A927-B5EA7993132F}"/>
              </a:ext>
            </a:extLst>
          </p:cNvPr>
          <p:cNvSpPr txBox="1"/>
          <p:nvPr/>
        </p:nvSpPr>
        <p:spPr>
          <a:xfrm>
            <a:off x="3643312" y="4125648"/>
            <a:ext cx="2635249" cy="261610"/>
          </a:xfrm>
          <a:prstGeom prst="rect">
            <a:avLst/>
          </a:prstGeom>
          <a:noFill/>
        </p:spPr>
        <p:txBody>
          <a:bodyPr wrap="square">
            <a:spAutoFit/>
          </a:bodyPr>
          <a:lstStyle/>
          <a:p>
            <a:r>
              <a:rPr lang="en-US" sz="1100" dirty="0" err="1">
                <a:solidFill>
                  <a:schemeClr val="tx1"/>
                </a:solidFill>
                <a:latin typeface="Pangolin" panose="00000500000000000000" pitchFamily="2" charset="0"/>
              </a:rPr>
              <a:t>heißt</a:t>
            </a:r>
            <a:r>
              <a:rPr lang="en-US" sz="1100" dirty="0">
                <a:solidFill>
                  <a:schemeClr val="tx1"/>
                </a:solidFill>
                <a:latin typeface="Pangolin" panose="00000500000000000000" pitchFamily="2" charset="0"/>
              </a:rPr>
              <a:t> “</a:t>
            </a:r>
            <a:r>
              <a:rPr lang="de-DE" sz="1100" dirty="0">
                <a:latin typeface="Pangolin" panose="00000500000000000000" pitchFamily="2" charset="0"/>
              </a:rPr>
              <a:t>Den Salat bekommt die Mutter</a:t>
            </a:r>
            <a:r>
              <a:rPr lang="en-US" sz="1100" dirty="0">
                <a:solidFill>
                  <a:schemeClr val="tx1"/>
                </a:solidFill>
                <a:latin typeface="Pangolin" panose="00000500000000000000" pitchFamily="2" charset="0"/>
              </a:rPr>
              <a:t>”.</a:t>
            </a:r>
            <a:endParaRPr lang="de-AT" sz="1100" dirty="0">
              <a:solidFill>
                <a:schemeClr val="tx1"/>
              </a:solidFill>
              <a:latin typeface="Pangolin" panose="00000500000000000000" pitchFamily="2" charset="0"/>
            </a:endParaRPr>
          </a:p>
        </p:txBody>
      </p:sp>
      <p:sp>
        <p:nvSpPr>
          <p:cNvPr id="19" name="Textfeld 18">
            <a:extLst>
              <a:ext uri="{FF2B5EF4-FFF2-40B4-BE49-F238E27FC236}">
                <a16:creationId xmlns:a16="http://schemas.microsoft.com/office/drawing/2014/main" id="{3FC88F93-A70E-4602-85EC-E3CC8A8816C2}"/>
              </a:ext>
            </a:extLst>
          </p:cNvPr>
          <p:cNvSpPr txBox="1"/>
          <p:nvPr/>
        </p:nvSpPr>
        <p:spPr>
          <a:xfrm>
            <a:off x="3643311" y="4470393"/>
            <a:ext cx="2635249" cy="261610"/>
          </a:xfrm>
          <a:prstGeom prst="rect">
            <a:avLst/>
          </a:prstGeom>
          <a:noFill/>
        </p:spPr>
        <p:txBody>
          <a:bodyPr wrap="square">
            <a:spAutoFit/>
          </a:bodyPr>
          <a:lstStyle/>
          <a:p>
            <a:r>
              <a:rPr lang="en-US" sz="1100" dirty="0" err="1">
                <a:latin typeface="Pangolin" panose="00000500000000000000" pitchFamily="2" charset="0"/>
              </a:rPr>
              <a:t>heißt</a:t>
            </a:r>
            <a:r>
              <a:rPr lang="en-US" sz="1100" dirty="0">
                <a:solidFill>
                  <a:schemeClr val="tx1"/>
                </a:solidFill>
                <a:latin typeface="Pangolin" panose="00000500000000000000" pitchFamily="2" charset="0"/>
              </a:rPr>
              <a:t> “</a:t>
            </a:r>
            <a:r>
              <a:rPr lang="de-DE" sz="1100" dirty="0">
                <a:latin typeface="Pangolin" panose="00000500000000000000" pitchFamily="2" charset="0"/>
              </a:rPr>
              <a:t>Den Fisch bekommt das Kind</a:t>
            </a:r>
            <a:r>
              <a:rPr lang="en-US" sz="1100" dirty="0">
                <a:solidFill>
                  <a:schemeClr val="tx1"/>
                </a:solidFill>
                <a:latin typeface="Pangolin" panose="00000500000000000000" pitchFamily="2" charset="0"/>
              </a:rPr>
              <a:t>”.</a:t>
            </a:r>
            <a:endParaRPr lang="de-AT" sz="1100" dirty="0">
              <a:solidFill>
                <a:schemeClr val="tx1"/>
              </a:solidFill>
              <a:latin typeface="Pangolin" panose="00000500000000000000" pitchFamily="2" charset="0"/>
            </a:endParaRPr>
          </a:p>
        </p:txBody>
      </p:sp>
      <p:sp>
        <p:nvSpPr>
          <p:cNvPr id="20" name="Textfeld 19">
            <a:extLst>
              <a:ext uri="{FF2B5EF4-FFF2-40B4-BE49-F238E27FC236}">
                <a16:creationId xmlns:a16="http://schemas.microsoft.com/office/drawing/2014/main" id="{129C7494-A326-4E23-9779-668ED0B2F88D}"/>
              </a:ext>
            </a:extLst>
          </p:cNvPr>
          <p:cNvSpPr txBox="1"/>
          <p:nvPr/>
        </p:nvSpPr>
        <p:spPr>
          <a:xfrm>
            <a:off x="3643310" y="4815138"/>
            <a:ext cx="2635249" cy="261610"/>
          </a:xfrm>
          <a:prstGeom prst="rect">
            <a:avLst/>
          </a:prstGeom>
          <a:noFill/>
        </p:spPr>
        <p:txBody>
          <a:bodyPr wrap="square">
            <a:spAutoFit/>
          </a:bodyPr>
          <a:lstStyle/>
          <a:p>
            <a:r>
              <a:rPr lang="en-US" sz="1100" dirty="0" err="1">
                <a:solidFill>
                  <a:schemeClr val="tx1"/>
                </a:solidFill>
                <a:latin typeface="Pangolin" panose="00000500000000000000" pitchFamily="2" charset="0"/>
              </a:rPr>
              <a:t>heißt</a:t>
            </a:r>
            <a:r>
              <a:rPr lang="en-US" sz="1100" dirty="0">
                <a:solidFill>
                  <a:schemeClr val="tx1"/>
                </a:solidFill>
                <a:latin typeface="Pangolin" panose="00000500000000000000" pitchFamily="2" charset="0"/>
              </a:rPr>
              <a:t> “</a:t>
            </a:r>
            <a:r>
              <a:rPr lang="de-DE" sz="1100" dirty="0">
                <a:latin typeface="Pangolin" panose="00000500000000000000" pitchFamily="2" charset="0"/>
              </a:rPr>
              <a:t>Das Schnitzel bekommt der Vater</a:t>
            </a:r>
            <a:r>
              <a:rPr lang="en-US" sz="1100" dirty="0">
                <a:solidFill>
                  <a:schemeClr val="tx1"/>
                </a:solidFill>
                <a:latin typeface="Pangolin" panose="00000500000000000000" pitchFamily="2" charset="0"/>
              </a:rPr>
              <a:t>”.</a:t>
            </a:r>
            <a:endParaRPr lang="de-AT" sz="1100" dirty="0">
              <a:solidFill>
                <a:schemeClr val="tx1"/>
              </a:solidFill>
              <a:latin typeface="Pangolin" panose="00000500000000000000" pitchFamily="2" charset="0"/>
            </a:endParaRPr>
          </a:p>
        </p:txBody>
      </p:sp>
      <p:sp>
        <p:nvSpPr>
          <p:cNvPr id="21" name="Textfeld 20">
            <a:extLst>
              <a:ext uri="{FF2B5EF4-FFF2-40B4-BE49-F238E27FC236}">
                <a16:creationId xmlns:a16="http://schemas.microsoft.com/office/drawing/2014/main" id="{48B3C406-0AE1-4C65-92B6-58BD53FAFEFE}"/>
              </a:ext>
            </a:extLst>
          </p:cNvPr>
          <p:cNvSpPr txBox="1"/>
          <p:nvPr/>
        </p:nvSpPr>
        <p:spPr>
          <a:xfrm>
            <a:off x="3429000" y="5396321"/>
            <a:ext cx="2921000" cy="400110"/>
          </a:xfrm>
          <a:prstGeom prst="rect">
            <a:avLst/>
          </a:prstGeom>
          <a:noFill/>
        </p:spPr>
        <p:txBody>
          <a:bodyPr wrap="square">
            <a:spAutoFit/>
          </a:bodyPr>
          <a:lstStyle/>
          <a:p>
            <a:r>
              <a:rPr lang="en-US" sz="1000" dirty="0">
                <a:latin typeface="Pangolin" panose="00000500000000000000" pitchFamily="2" charset="0"/>
              </a:rPr>
              <a:t>Falls der Salat das </a:t>
            </a:r>
            <a:r>
              <a:rPr lang="en-US" sz="1000" dirty="0" err="1">
                <a:latin typeface="Pangolin" panose="00000500000000000000" pitchFamily="2" charset="0"/>
              </a:rPr>
              <a:t>richtige</a:t>
            </a:r>
            <a:r>
              <a:rPr lang="en-US" sz="1000" dirty="0">
                <a:latin typeface="Pangolin" panose="00000500000000000000" pitchFamily="2" charset="0"/>
              </a:rPr>
              <a:t> Essen für die Mutter </a:t>
            </a:r>
            <a:r>
              <a:rPr lang="en-US" sz="1000" dirty="0" err="1">
                <a:latin typeface="Pangolin" panose="00000500000000000000" pitchFamily="2" charset="0"/>
              </a:rPr>
              <a:t>ist</a:t>
            </a:r>
            <a:r>
              <a:rPr lang="en-US" sz="1000" dirty="0">
                <a:latin typeface="Pangolin" panose="00000500000000000000" pitchFamily="2" charset="0"/>
              </a:rPr>
              <a:t>, </a:t>
            </a:r>
            <a:r>
              <a:rPr lang="en-US" sz="1000" dirty="0" err="1">
                <a:latin typeface="Pangolin" panose="00000500000000000000" pitchFamily="2" charset="0"/>
              </a:rPr>
              <a:t>schreiben</a:t>
            </a:r>
            <a:r>
              <a:rPr lang="en-US" sz="1000" dirty="0">
                <a:latin typeface="Pangolin" panose="00000500000000000000" pitchFamily="2" charset="0"/>
              </a:rPr>
              <a:t> </a:t>
            </a:r>
            <a:r>
              <a:rPr lang="en-US" sz="1000" dirty="0" err="1">
                <a:latin typeface="Pangolin" panose="00000500000000000000" pitchFamily="2" charset="0"/>
              </a:rPr>
              <a:t>wir</a:t>
            </a:r>
            <a:r>
              <a:rPr lang="en-US" sz="1000" dirty="0">
                <a:latin typeface="Pangolin" panose="00000500000000000000" pitchFamily="2" charset="0"/>
              </a:rPr>
              <a:t> das so:</a:t>
            </a:r>
            <a:endParaRPr lang="de-AT" sz="1000" dirty="0">
              <a:solidFill>
                <a:schemeClr val="tx1"/>
              </a:solidFill>
              <a:latin typeface="Pangolin" panose="00000500000000000000" pitchFamily="2" charset="0"/>
            </a:endParaRPr>
          </a:p>
        </p:txBody>
      </p:sp>
      <p:sp>
        <p:nvSpPr>
          <p:cNvPr id="22" name="Textfeld 21">
            <a:extLst>
              <a:ext uri="{FF2B5EF4-FFF2-40B4-BE49-F238E27FC236}">
                <a16:creationId xmlns:a16="http://schemas.microsoft.com/office/drawing/2014/main" id="{D3B8B63F-34D3-42BA-94E3-41D4ABEDB366}"/>
              </a:ext>
            </a:extLst>
          </p:cNvPr>
          <p:cNvSpPr txBox="1">
            <a:spLocks noGrp="1"/>
          </p:cNvSpPr>
          <p:nvPr>
            <p:ph type="title" idx="4294967295"/>
          </p:nvPr>
        </p:nvSpPr>
        <p:spPr>
          <a:xfrm>
            <a:off x="3429000" y="6190659"/>
            <a:ext cx="2921000" cy="246221"/>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rPr>
              <a:t>Dies </a:t>
            </a:r>
            <a:r>
              <a:rPr kumimoji="0" lang="en-US" sz="1000" b="0" i="0" u="none" strike="noStrike" kern="1200" cap="none" spc="0" normalizeH="0" baseline="0" noProof="0" dirty="0" err="1">
                <a:ln>
                  <a:noFill/>
                </a:ln>
                <a:solidFill>
                  <a:schemeClr val="tx1"/>
                </a:solidFill>
                <a:effectLst/>
                <a:uLnTx/>
                <a:uFillTx/>
                <a:latin typeface="Pangolin" panose="00000500000000000000" pitchFamily="2" charset="0"/>
                <a:ea typeface="+mn-ea"/>
                <a:cs typeface="+mn-cs"/>
              </a:rPr>
              <a:t>beschreibt</a:t>
            </a:r>
            <a:r>
              <a:rPr kumimoji="0" lang="en-US" sz="1000" b="0" i="1" u="none" strike="noStrike" kern="1200" cap="none" spc="0" normalizeH="0" baseline="0" noProof="0" dirty="0" err="1">
                <a:ln>
                  <a:noFill/>
                </a:ln>
                <a:solidFill>
                  <a:schemeClr val="tx1"/>
                </a:solidFill>
                <a:effectLst/>
                <a:uLnTx/>
                <a:uFillTx/>
                <a:latin typeface="Pangolin" panose="00000500000000000000" pitchFamily="2" charset="0"/>
                <a:ea typeface="+mn-ea"/>
                <a:cs typeface="+mn-cs"/>
              </a:rPr>
              <a:t>einen</a:t>
            </a:r>
            <a:r>
              <a:rPr kumimoji="0" lang="en-US" sz="1000" b="0" i="1" u="none" strike="noStrike" kern="1200" cap="none" spc="0" normalizeH="0" baseline="0" noProof="0" dirty="0">
                <a:ln>
                  <a:noFill/>
                </a:ln>
                <a:solidFill>
                  <a:schemeClr val="tx1"/>
                </a:solidFill>
                <a:effectLst/>
                <a:uLnTx/>
                <a:uFillTx/>
                <a:latin typeface="Pangolin" panose="00000500000000000000" pitchFamily="2" charset="0"/>
                <a:ea typeface="+mn-ea"/>
                <a:cs typeface="+mn-cs"/>
              </a:rPr>
              <a:t> </a:t>
            </a:r>
            <a:r>
              <a:rPr kumimoji="0" lang="en-US" sz="1000" b="0" i="1" u="none" strike="noStrike" kern="1200" cap="none" spc="0" normalizeH="0" baseline="0" noProof="0" dirty="0" err="1">
                <a:ln>
                  <a:noFill/>
                </a:ln>
                <a:solidFill>
                  <a:schemeClr val="tx1"/>
                </a:solidFill>
                <a:effectLst/>
                <a:uLnTx/>
                <a:uFillTx/>
                <a:latin typeface="Pangolin" panose="00000500000000000000" pitchFamily="2" charset="0"/>
                <a:ea typeface="+mn-ea"/>
                <a:cs typeface="+mn-cs"/>
              </a:rPr>
              <a:t>Fakt</a:t>
            </a:r>
            <a:r>
              <a:rPr kumimoji="0" lang="en-US" sz="10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rPr>
              <a:t>.</a:t>
            </a:r>
            <a:endParaRPr kumimoji="0" lang="de-AT" sz="10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endParaRPr>
          </a:p>
        </p:txBody>
      </p:sp>
      <p:sp>
        <p:nvSpPr>
          <p:cNvPr id="23" name="Textfeld 22">
            <a:extLst>
              <a:ext uri="{FF2B5EF4-FFF2-40B4-BE49-F238E27FC236}">
                <a16:creationId xmlns:a16="http://schemas.microsoft.com/office/drawing/2014/main" id="{3E4DDAC6-C113-4C1A-A97E-53515C709092}"/>
              </a:ext>
            </a:extLst>
          </p:cNvPr>
          <p:cNvSpPr txBox="1"/>
          <p:nvPr/>
        </p:nvSpPr>
        <p:spPr>
          <a:xfrm>
            <a:off x="231571" y="6883054"/>
            <a:ext cx="2051050" cy="553998"/>
          </a:xfrm>
          <a:prstGeom prst="rect">
            <a:avLst/>
          </a:prstGeom>
          <a:noFill/>
        </p:spPr>
        <p:txBody>
          <a:bodyPr wrap="square">
            <a:spAutoFit/>
          </a:bodyPr>
          <a:lstStyle/>
          <a:p>
            <a:pPr algn="ctr"/>
            <a:r>
              <a:rPr lang="en-US" sz="1000" dirty="0" err="1">
                <a:latin typeface="Pangolin" panose="00000500000000000000" pitchFamily="2" charset="0"/>
              </a:rPr>
              <a:t>Mathematiker</a:t>
            </a:r>
            <a:r>
              <a:rPr lang="en-US" sz="1000" dirty="0">
                <a:latin typeface="Pangolin" panose="00000500000000000000" pitchFamily="2" charset="0"/>
              </a:rPr>
              <a:t> </a:t>
            </a:r>
            <a:r>
              <a:rPr lang="en-US" sz="1000" dirty="0" err="1">
                <a:latin typeface="Pangolin" panose="00000500000000000000" pitchFamily="2" charset="0"/>
              </a:rPr>
              <a:t>wollen</a:t>
            </a:r>
            <a:r>
              <a:rPr lang="en-US" sz="1000" dirty="0">
                <a:latin typeface="Pangolin" panose="00000500000000000000" pitchFamily="2" charset="0"/>
              </a:rPr>
              <a:t> so </a:t>
            </a:r>
            <a:r>
              <a:rPr lang="en-US" sz="1000" dirty="0" err="1">
                <a:latin typeface="Pangolin" panose="00000500000000000000" pitchFamily="2" charset="0"/>
              </a:rPr>
              <a:t>wenig</a:t>
            </a:r>
            <a:r>
              <a:rPr lang="en-US" sz="1000" dirty="0">
                <a:latin typeface="Pangolin" panose="00000500000000000000" pitchFamily="2" charset="0"/>
              </a:rPr>
              <a:t> </a:t>
            </a:r>
            <a:r>
              <a:rPr lang="en-US" sz="1000" dirty="0" err="1">
                <a:latin typeface="Pangolin" panose="00000500000000000000" pitchFamily="2" charset="0"/>
              </a:rPr>
              <a:t>wie</a:t>
            </a:r>
            <a:r>
              <a:rPr lang="en-US" sz="1000" dirty="0">
                <a:latin typeface="Pangolin" panose="00000500000000000000" pitchFamily="2" charset="0"/>
              </a:rPr>
              <a:t> </a:t>
            </a:r>
            <a:r>
              <a:rPr lang="en-US" sz="1000" dirty="0" err="1">
                <a:latin typeface="Pangolin" panose="00000500000000000000" pitchFamily="2" charset="0"/>
              </a:rPr>
              <a:t>möglich</a:t>
            </a:r>
            <a:r>
              <a:rPr lang="en-US" sz="1000" dirty="0">
                <a:latin typeface="Pangolin" panose="00000500000000000000" pitchFamily="2" charset="0"/>
              </a:rPr>
              <a:t> </a:t>
            </a:r>
            <a:r>
              <a:rPr lang="en-US" sz="1000" dirty="0" err="1">
                <a:latin typeface="Pangolin" panose="00000500000000000000" pitchFamily="2" charset="0"/>
              </a:rPr>
              <a:t>schreiben</a:t>
            </a:r>
            <a:r>
              <a:rPr lang="en-US" sz="1000" dirty="0">
                <a:latin typeface="Pangolin" panose="00000500000000000000" pitchFamily="2" charset="0"/>
              </a:rPr>
              <a:t> und </a:t>
            </a:r>
            <a:r>
              <a:rPr lang="en-US" sz="1000" dirty="0" err="1">
                <a:latin typeface="Pangolin" panose="00000500000000000000" pitchFamily="2" charset="0"/>
              </a:rPr>
              <a:t>lieben</a:t>
            </a:r>
            <a:r>
              <a:rPr lang="en-US" sz="1000" dirty="0">
                <a:latin typeface="Pangolin" panose="00000500000000000000" pitchFamily="2" charset="0"/>
              </a:rPr>
              <a:t> </a:t>
            </a:r>
            <a:r>
              <a:rPr lang="en-US" sz="1000" dirty="0" err="1">
                <a:latin typeface="Pangolin" panose="00000500000000000000" pitchFamily="2" charset="0"/>
              </a:rPr>
              <a:t>Abkürzungen</a:t>
            </a:r>
            <a:r>
              <a:rPr lang="en-US" sz="1000" dirty="0">
                <a:latin typeface="Pangolin" panose="00000500000000000000" pitchFamily="2" charset="0"/>
              </a:rPr>
              <a:t>, also </a:t>
            </a:r>
            <a:r>
              <a:rPr lang="en-US" sz="1000" dirty="0" err="1">
                <a:latin typeface="Pangolin" panose="00000500000000000000" pitchFamily="2" charset="0"/>
              </a:rPr>
              <a:t>anstatt</a:t>
            </a:r>
            <a:endParaRPr lang="de-AT" sz="1000" dirty="0">
              <a:solidFill>
                <a:schemeClr val="tx1"/>
              </a:solidFill>
              <a:latin typeface="Pangolin" panose="00000500000000000000" pitchFamily="2" charset="0"/>
            </a:endParaRPr>
          </a:p>
        </p:txBody>
      </p:sp>
      <p:sp>
        <p:nvSpPr>
          <p:cNvPr id="24" name="Textfeld 23">
            <a:extLst>
              <a:ext uri="{FF2B5EF4-FFF2-40B4-BE49-F238E27FC236}">
                <a16:creationId xmlns:a16="http://schemas.microsoft.com/office/drawing/2014/main" id="{3F1A1DF7-28A2-4316-B049-D4D85C87E58F}"/>
              </a:ext>
            </a:extLst>
          </p:cNvPr>
          <p:cNvSpPr txBox="1"/>
          <p:nvPr/>
        </p:nvSpPr>
        <p:spPr>
          <a:xfrm>
            <a:off x="231571" y="7803983"/>
            <a:ext cx="2051050" cy="400110"/>
          </a:xfrm>
          <a:prstGeom prst="rect">
            <a:avLst/>
          </a:prstGeom>
          <a:noFill/>
        </p:spPr>
        <p:txBody>
          <a:bodyPr wrap="square">
            <a:spAutoFit/>
          </a:bodyPr>
          <a:lstStyle/>
          <a:p>
            <a:pPr algn="ctr"/>
            <a:r>
              <a:rPr lang="en-US" sz="1000" dirty="0" err="1">
                <a:latin typeface="Pangolin" panose="00000500000000000000" pitchFamily="2" charset="0"/>
              </a:rPr>
              <a:t>zu</a:t>
            </a:r>
            <a:r>
              <a:rPr lang="en-US" sz="1000" dirty="0">
                <a:latin typeface="Pangolin" panose="00000500000000000000" pitchFamily="2" charset="0"/>
              </a:rPr>
              <a:t> </a:t>
            </a:r>
            <a:r>
              <a:rPr lang="en-US" sz="1000" dirty="0" err="1">
                <a:latin typeface="Pangolin" panose="00000500000000000000" pitchFamily="2" charset="0"/>
              </a:rPr>
              <a:t>schreiben</a:t>
            </a:r>
            <a:r>
              <a:rPr lang="en-US" sz="1000" dirty="0">
                <a:latin typeface="Pangolin" panose="00000500000000000000" pitchFamily="2" charset="0"/>
              </a:rPr>
              <a:t>, </a:t>
            </a:r>
            <a:r>
              <a:rPr lang="en-US" sz="1000" dirty="0" err="1">
                <a:latin typeface="Pangolin" panose="00000500000000000000" pitchFamily="2" charset="0"/>
              </a:rPr>
              <a:t>können</a:t>
            </a:r>
            <a:r>
              <a:rPr lang="en-US" sz="1000" dirty="0">
                <a:latin typeface="Pangolin" panose="00000500000000000000" pitchFamily="2" charset="0"/>
              </a:rPr>
              <a:t> </a:t>
            </a:r>
            <a:r>
              <a:rPr lang="en-US" sz="1000" dirty="0" err="1">
                <a:latin typeface="Pangolin" panose="00000500000000000000" pitchFamily="2" charset="0"/>
              </a:rPr>
              <a:t>wir</a:t>
            </a:r>
            <a:r>
              <a:rPr lang="en-US" sz="1000" dirty="0">
                <a:latin typeface="Pangolin" panose="00000500000000000000" pitchFamily="2" charset="0"/>
              </a:rPr>
              <a:t> </a:t>
            </a:r>
            <a:r>
              <a:rPr lang="en-US" sz="1000" dirty="0" err="1">
                <a:latin typeface="Pangolin" panose="00000500000000000000" pitchFamily="2" charset="0"/>
              </a:rPr>
              <a:t>auch</a:t>
            </a:r>
            <a:r>
              <a:rPr lang="en-US" sz="1000" dirty="0">
                <a:latin typeface="Pangolin" panose="00000500000000000000" pitchFamily="2" charset="0"/>
              </a:rPr>
              <a:t> </a:t>
            </a:r>
          </a:p>
          <a:p>
            <a:pPr algn="ctr"/>
            <a:r>
              <a:rPr lang="en-US" sz="1000" dirty="0" err="1">
                <a:latin typeface="Pangolin" panose="00000500000000000000" pitchFamily="2" charset="0"/>
              </a:rPr>
              <a:t>stattdessen</a:t>
            </a:r>
            <a:r>
              <a:rPr lang="en-US" sz="1000" dirty="0">
                <a:latin typeface="Pangolin" panose="00000500000000000000" pitchFamily="2" charset="0"/>
              </a:rPr>
              <a:t> das </a:t>
            </a:r>
            <a:r>
              <a:rPr lang="en-US" sz="1000" dirty="0" err="1">
                <a:latin typeface="Pangolin" panose="00000500000000000000" pitchFamily="2" charset="0"/>
              </a:rPr>
              <a:t>schreiben</a:t>
            </a:r>
            <a:r>
              <a:rPr lang="en-US" sz="1000" dirty="0">
                <a:latin typeface="Pangolin" panose="00000500000000000000" pitchFamily="2" charset="0"/>
              </a:rPr>
              <a:t>:</a:t>
            </a:r>
            <a:endParaRPr lang="de-AT" sz="1000" dirty="0">
              <a:solidFill>
                <a:schemeClr val="tx1"/>
              </a:solidFill>
              <a:latin typeface="Pangolin" panose="00000500000000000000" pitchFamily="2" charset="0"/>
            </a:endParaRPr>
          </a:p>
        </p:txBody>
      </p:sp>
      <p:sp>
        <p:nvSpPr>
          <p:cNvPr id="25" name="Textfeld 24">
            <a:extLst>
              <a:ext uri="{FF2B5EF4-FFF2-40B4-BE49-F238E27FC236}">
                <a16:creationId xmlns:a16="http://schemas.microsoft.com/office/drawing/2014/main" id="{1FC5C205-FAA3-449C-A8FD-C52109290EC9}"/>
              </a:ext>
            </a:extLst>
          </p:cNvPr>
          <p:cNvSpPr txBox="1"/>
          <p:nvPr/>
        </p:nvSpPr>
        <p:spPr>
          <a:xfrm>
            <a:off x="231571" y="8654089"/>
            <a:ext cx="2051050" cy="861774"/>
          </a:xfrm>
          <a:prstGeom prst="rect">
            <a:avLst/>
          </a:prstGeom>
          <a:noFill/>
        </p:spPr>
        <p:txBody>
          <a:bodyPr wrap="square">
            <a:spAutoFit/>
          </a:bodyPr>
          <a:lstStyle/>
          <a:p>
            <a:pPr algn="ctr"/>
            <a:r>
              <a:rPr lang="en-US" sz="1000" dirty="0">
                <a:latin typeface="Pangolin" panose="00000500000000000000" pitchFamily="2" charset="0"/>
              </a:rPr>
              <a:t>Oder x=true. Oder a=true. </a:t>
            </a:r>
          </a:p>
          <a:p>
            <a:pPr algn="ctr"/>
            <a:r>
              <a:rPr lang="en-US" sz="1000" dirty="0" err="1">
                <a:solidFill>
                  <a:schemeClr val="tx1"/>
                </a:solidFill>
                <a:latin typeface="Pangolin" panose="00000500000000000000" pitchFamily="2" charset="0"/>
              </a:rPr>
              <a:t>Im</a:t>
            </a:r>
            <a:r>
              <a:rPr lang="en-US" sz="1000" dirty="0">
                <a:solidFill>
                  <a:schemeClr val="tx1"/>
                </a:solidFill>
                <a:latin typeface="Pangolin" panose="00000500000000000000" pitchFamily="2" charset="0"/>
              </a:rPr>
              <a:t> </a:t>
            </a:r>
            <a:r>
              <a:rPr lang="en-US" sz="1000" dirty="0" err="1">
                <a:solidFill>
                  <a:schemeClr val="tx1"/>
                </a:solidFill>
                <a:latin typeface="Pangolin" panose="00000500000000000000" pitchFamily="2" charset="0"/>
              </a:rPr>
              <a:t>Grunde</a:t>
            </a:r>
            <a:r>
              <a:rPr lang="en-US" sz="1000" dirty="0">
                <a:solidFill>
                  <a:schemeClr val="tx1"/>
                </a:solidFill>
                <a:latin typeface="Pangolin" panose="00000500000000000000" pitchFamily="2" charset="0"/>
              </a:rPr>
              <a:t> </a:t>
            </a:r>
            <a:r>
              <a:rPr lang="en-US" sz="1000" dirty="0" err="1">
                <a:solidFill>
                  <a:schemeClr val="tx1"/>
                </a:solidFill>
                <a:latin typeface="Pangolin" panose="00000500000000000000" pitchFamily="2" charset="0"/>
              </a:rPr>
              <a:t>ist</a:t>
            </a:r>
            <a:r>
              <a:rPr lang="en-US" sz="1000" dirty="0">
                <a:solidFill>
                  <a:schemeClr val="tx1"/>
                </a:solidFill>
                <a:latin typeface="Pangolin" panose="00000500000000000000" pitchFamily="2" charset="0"/>
              </a:rPr>
              <a:t> </a:t>
            </a:r>
            <a:r>
              <a:rPr lang="en-US" sz="1000" dirty="0" err="1">
                <a:solidFill>
                  <a:schemeClr val="tx1"/>
                </a:solidFill>
                <a:latin typeface="Pangolin" panose="00000500000000000000" pitchFamily="2" charset="0"/>
              </a:rPr>
              <a:t>alles</a:t>
            </a:r>
            <a:r>
              <a:rPr lang="en-US" sz="1000" dirty="0">
                <a:solidFill>
                  <a:schemeClr val="tx1"/>
                </a:solidFill>
                <a:latin typeface="Pangolin" panose="00000500000000000000" pitchFamily="2" charset="0"/>
              </a:rPr>
              <a:t> </a:t>
            </a:r>
            <a:r>
              <a:rPr lang="en-US" sz="1000" dirty="0" err="1">
                <a:solidFill>
                  <a:schemeClr val="tx1"/>
                </a:solidFill>
                <a:latin typeface="Pangolin" panose="00000500000000000000" pitchFamily="2" charset="0"/>
              </a:rPr>
              <a:t>mögich</a:t>
            </a:r>
            <a:r>
              <a:rPr lang="en-US" sz="1000" dirty="0">
                <a:solidFill>
                  <a:schemeClr val="tx1"/>
                </a:solidFill>
                <a:latin typeface="Pangolin" panose="00000500000000000000" pitchFamily="2" charset="0"/>
              </a:rPr>
              <a:t>, man </a:t>
            </a:r>
            <a:r>
              <a:rPr lang="en-US" sz="1000" dirty="0" err="1">
                <a:solidFill>
                  <a:schemeClr val="tx1"/>
                </a:solidFill>
                <a:latin typeface="Pangolin" panose="00000500000000000000" pitchFamily="2" charset="0"/>
              </a:rPr>
              <a:t>könnte</a:t>
            </a:r>
            <a:r>
              <a:rPr lang="en-US" sz="1000" dirty="0">
                <a:solidFill>
                  <a:schemeClr val="tx1"/>
                </a:solidFill>
                <a:latin typeface="Pangolin" panose="00000500000000000000" pitchFamily="2" charset="0"/>
              </a:rPr>
              <a:t> </a:t>
            </a:r>
            <a:r>
              <a:rPr lang="en-US" sz="1000" dirty="0" err="1">
                <a:solidFill>
                  <a:schemeClr val="tx1"/>
                </a:solidFill>
                <a:latin typeface="Pangolin" panose="00000500000000000000" pitchFamily="2" charset="0"/>
              </a:rPr>
              <a:t>auch</a:t>
            </a:r>
            <a:r>
              <a:rPr lang="en-US" sz="1000" dirty="0">
                <a:solidFill>
                  <a:schemeClr val="tx1"/>
                </a:solidFill>
                <a:latin typeface="Pangolin" panose="00000500000000000000" pitchFamily="2" charset="0"/>
              </a:rPr>
              <a:t> </a:t>
            </a:r>
            <a:r>
              <a:rPr lang="en-US" sz="1000" dirty="0" err="1">
                <a:solidFill>
                  <a:schemeClr val="tx1"/>
                </a:solidFill>
                <a:latin typeface="Pangolin" panose="00000500000000000000" pitchFamily="2" charset="0"/>
              </a:rPr>
              <a:t>ein</a:t>
            </a:r>
            <a:r>
              <a:rPr lang="en-US" sz="1000" dirty="0">
                <a:solidFill>
                  <a:schemeClr val="tx1"/>
                </a:solidFill>
                <a:latin typeface="Pangolin" panose="00000500000000000000" pitchFamily="2" charset="0"/>
              </a:rPr>
              <a:t> Emoji </a:t>
            </a:r>
            <a:r>
              <a:rPr lang="en-US" sz="1000" dirty="0" err="1">
                <a:solidFill>
                  <a:schemeClr val="tx1"/>
                </a:solidFill>
                <a:latin typeface="Pangolin" panose="00000500000000000000" pitchFamily="2" charset="0"/>
              </a:rPr>
              <a:t>benutzen</a:t>
            </a:r>
            <a:r>
              <a:rPr lang="en-US" sz="1000" dirty="0">
                <a:solidFill>
                  <a:schemeClr val="tx1"/>
                </a:solidFill>
                <a:latin typeface="Pangolin" panose="00000500000000000000" pitchFamily="2" charset="0"/>
              </a:rPr>
              <a:t>. Es </a:t>
            </a:r>
            <a:r>
              <a:rPr lang="en-US" sz="1000" dirty="0" err="1">
                <a:solidFill>
                  <a:schemeClr val="tx1"/>
                </a:solidFill>
                <a:latin typeface="Pangolin" panose="00000500000000000000" pitchFamily="2" charset="0"/>
              </a:rPr>
              <a:t>ist</a:t>
            </a:r>
            <a:r>
              <a:rPr lang="en-US" sz="1000" dirty="0">
                <a:solidFill>
                  <a:schemeClr val="tx1"/>
                </a:solidFill>
                <a:latin typeface="Pangolin" panose="00000500000000000000" pitchFamily="2" charset="0"/>
              </a:rPr>
              <a:t> </a:t>
            </a:r>
            <a:r>
              <a:rPr lang="en-US" sz="1000" dirty="0" err="1">
                <a:solidFill>
                  <a:schemeClr val="tx1"/>
                </a:solidFill>
                <a:latin typeface="Pangolin" panose="00000500000000000000" pitchFamily="2" charset="0"/>
              </a:rPr>
              <a:t>schließlich</a:t>
            </a:r>
            <a:r>
              <a:rPr lang="en-US" sz="1000" dirty="0">
                <a:solidFill>
                  <a:schemeClr val="tx1"/>
                </a:solidFill>
                <a:latin typeface="Pangolin" panose="00000500000000000000" pitchFamily="2" charset="0"/>
              </a:rPr>
              <a:t> </a:t>
            </a:r>
            <a:r>
              <a:rPr lang="en-US" sz="1000" dirty="0" err="1">
                <a:solidFill>
                  <a:schemeClr val="tx1"/>
                </a:solidFill>
                <a:latin typeface="Pangolin" panose="00000500000000000000" pitchFamily="2" charset="0"/>
              </a:rPr>
              <a:t>nur</a:t>
            </a:r>
            <a:r>
              <a:rPr lang="en-US" sz="1000" dirty="0">
                <a:solidFill>
                  <a:schemeClr val="tx1"/>
                </a:solidFill>
                <a:latin typeface="Pangolin" panose="00000500000000000000" pitchFamily="2" charset="0"/>
              </a:rPr>
              <a:t> </a:t>
            </a:r>
            <a:r>
              <a:rPr lang="en-US" sz="1000" dirty="0" err="1">
                <a:solidFill>
                  <a:schemeClr val="tx1"/>
                </a:solidFill>
                <a:latin typeface="Pangolin" panose="00000500000000000000" pitchFamily="2" charset="0"/>
              </a:rPr>
              <a:t>eine</a:t>
            </a:r>
            <a:r>
              <a:rPr lang="en-US" sz="1000" dirty="0">
                <a:solidFill>
                  <a:schemeClr val="tx1"/>
                </a:solidFill>
                <a:latin typeface="Pangolin" panose="00000500000000000000" pitchFamily="2" charset="0"/>
              </a:rPr>
              <a:t> Variable, die den Wert </a:t>
            </a:r>
            <a:r>
              <a:rPr lang="en-US" sz="1000" dirty="0" err="1">
                <a:solidFill>
                  <a:schemeClr val="tx1"/>
                </a:solidFill>
                <a:latin typeface="Pangolin" panose="00000500000000000000" pitchFamily="2" charset="0"/>
              </a:rPr>
              <a:t>beschreibt</a:t>
            </a:r>
            <a:r>
              <a:rPr lang="en-US" sz="1000" dirty="0">
                <a:latin typeface="Pangolin" panose="00000500000000000000" pitchFamily="2" charset="0"/>
              </a:rPr>
              <a:t>.</a:t>
            </a:r>
            <a:endParaRPr lang="de-AT" sz="1000" dirty="0">
              <a:solidFill>
                <a:schemeClr val="tx1"/>
              </a:solidFill>
              <a:latin typeface="Pangolin" panose="00000500000000000000" pitchFamily="2" charset="0"/>
            </a:endParaRPr>
          </a:p>
        </p:txBody>
      </p:sp>
      <p:sp>
        <p:nvSpPr>
          <p:cNvPr id="26" name="Textfeld 25">
            <a:extLst>
              <a:ext uri="{FF2B5EF4-FFF2-40B4-BE49-F238E27FC236}">
                <a16:creationId xmlns:a16="http://schemas.microsoft.com/office/drawing/2014/main" id="{7980D18C-23CA-49E9-8A03-8E31A0BE3CC9}"/>
              </a:ext>
            </a:extLst>
          </p:cNvPr>
          <p:cNvSpPr txBox="1"/>
          <p:nvPr/>
        </p:nvSpPr>
        <p:spPr>
          <a:xfrm>
            <a:off x="2384425" y="6805287"/>
            <a:ext cx="2051050" cy="553998"/>
          </a:xfrm>
          <a:prstGeom prst="rect">
            <a:avLst/>
          </a:prstGeom>
          <a:noFill/>
        </p:spPr>
        <p:txBody>
          <a:bodyPr wrap="square">
            <a:spAutoFit/>
          </a:bodyPr>
          <a:lstStyle/>
          <a:p>
            <a:pPr algn="ctr"/>
            <a:r>
              <a:rPr lang="de-DE" sz="1000" dirty="0">
                <a:latin typeface="Pangolin" panose="00000500000000000000" pitchFamily="2" charset="0"/>
              </a:rPr>
              <a:t>Wir können alles, was der Kellner weiß, zunächst auf mathematische Weise beschreiben.</a:t>
            </a:r>
            <a:endParaRPr lang="de-AT" sz="1000" dirty="0">
              <a:solidFill>
                <a:schemeClr val="tx1"/>
              </a:solidFill>
              <a:latin typeface="Pangolin" panose="00000500000000000000" pitchFamily="2" charset="0"/>
            </a:endParaRPr>
          </a:p>
        </p:txBody>
      </p:sp>
      <p:sp>
        <p:nvSpPr>
          <p:cNvPr id="27" name="Textfeld 26">
            <a:extLst>
              <a:ext uri="{FF2B5EF4-FFF2-40B4-BE49-F238E27FC236}">
                <a16:creationId xmlns:a16="http://schemas.microsoft.com/office/drawing/2014/main" id="{B40966AB-959B-4003-8750-39869662CED2}"/>
              </a:ext>
            </a:extLst>
          </p:cNvPr>
          <p:cNvSpPr txBox="1"/>
          <p:nvPr/>
        </p:nvSpPr>
        <p:spPr>
          <a:xfrm>
            <a:off x="2403475" y="7302855"/>
            <a:ext cx="2051050" cy="553998"/>
          </a:xfrm>
          <a:prstGeom prst="rect">
            <a:avLst/>
          </a:prstGeom>
          <a:noFill/>
        </p:spPr>
        <p:txBody>
          <a:bodyPr wrap="square">
            <a:spAutoFit/>
          </a:bodyPr>
          <a:lstStyle/>
          <a:p>
            <a:pPr algn="ctr"/>
            <a:r>
              <a:rPr lang="en-US" sz="1000" dirty="0" err="1">
                <a:latin typeface="Pangolin" panose="00000500000000000000" pitchFamily="2" charset="0"/>
              </a:rPr>
              <a:t>Wenn</a:t>
            </a:r>
            <a:r>
              <a:rPr lang="en-US" sz="1000" dirty="0">
                <a:latin typeface="Pangolin" panose="00000500000000000000" pitchFamily="2" charset="0"/>
              </a:rPr>
              <a:t> </a:t>
            </a:r>
            <a:r>
              <a:rPr lang="en-US" sz="1000" dirty="0" err="1">
                <a:latin typeface="Pangolin" panose="00000500000000000000" pitchFamily="2" charset="0"/>
              </a:rPr>
              <a:t>jedem</a:t>
            </a:r>
            <a:r>
              <a:rPr lang="en-US" sz="1000" dirty="0">
                <a:latin typeface="Pangolin" panose="00000500000000000000" pitchFamily="2" charset="0"/>
              </a:rPr>
              <a:t> Kunde </a:t>
            </a:r>
            <a:r>
              <a:rPr lang="en-US" sz="1000" dirty="0" err="1">
                <a:latin typeface="Pangolin" panose="00000500000000000000" pitchFamily="2" charset="0"/>
              </a:rPr>
              <a:t>ein</a:t>
            </a:r>
            <a:r>
              <a:rPr lang="en-US" sz="1000" dirty="0">
                <a:latin typeface="Pangolin" panose="00000500000000000000" pitchFamily="2" charset="0"/>
              </a:rPr>
              <a:t> Essen </a:t>
            </a:r>
            <a:r>
              <a:rPr lang="en-US" sz="1000" dirty="0" err="1">
                <a:latin typeface="Pangolin" panose="00000500000000000000" pitchFamily="2" charset="0"/>
              </a:rPr>
              <a:t>gehört</a:t>
            </a:r>
            <a:r>
              <a:rPr lang="en-US" sz="1000" dirty="0">
                <a:latin typeface="Pangolin" panose="00000500000000000000" pitchFamily="2" charset="0"/>
              </a:rPr>
              <a:t>, </a:t>
            </a:r>
            <a:r>
              <a:rPr lang="en-US" sz="1000" dirty="0" err="1">
                <a:latin typeface="Pangolin" panose="00000500000000000000" pitchFamily="2" charset="0"/>
              </a:rPr>
              <a:t>dann</a:t>
            </a:r>
            <a:r>
              <a:rPr lang="en-US" sz="1000" dirty="0">
                <a:latin typeface="Pangolin" panose="00000500000000000000" pitchFamily="2" charset="0"/>
              </a:rPr>
              <a:t> </a:t>
            </a:r>
            <a:r>
              <a:rPr lang="en-US" sz="1000" dirty="0" err="1">
                <a:latin typeface="Pangolin" panose="00000500000000000000" pitchFamily="2" charset="0"/>
              </a:rPr>
              <a:t>könnte</a:t>
            </a:r>
            <a:r>
              <a:rPr lang="en-US" sz="1000" dirty="0">
                <a:latin typeface="Pangolin" panose="00000500000000000000" pitchFamily="2" charset="0"/>
              </a:rPr>
              <a:t> die Mutter </a:t>
            </a:r>
            <a:r>
              <a:rPr lang="en-US" sz="1000" dirty="0" err="1">
                <a:latin typeface="Pangolin" panose="00000500000000000000" pitchFamily="2" charset="0"/>
              </a:rPr>
              <a:t>folgende</a:t>
            </a:r>
            <a:r>
              <a:rPr lang="en-US" sz="1000" dirty="0">
                <a:latin typeface="Pangolin" panose="00000500000000000000" pitchFamily="2" charset="0"/>
              </a:rPr>
              <a:t> </a:t>
            </a:r>
            <a:r>
              <a:rPr lang="en-US" sz="1000" dirty="0" err="1">
                <a:latin typeface="Pangolin" panose="00000500000000000000" pitchFamily="2" charset="0"/>
              </a:rPr>
              <a:t>bekommen</a:t>
            </a:r>
            <a:r>
              <a:rPr lang="en-US" sz="1000" dirty="0">
                <a:latin typeface="Pangolin" panose="00000500000000000000" pitchFamily="2" charset="0"/>
              </a:rPr>
              <a:t>:</a:t>
            </a:r>
            <a:endParaRPr lang="de-AT" sz="1000" dirty="0">
              <a:solidFill>
                <a:schemeClr val="tx1"/>
              </a:solidFill>
              <a:latin typeface="Pangolin" panose="00000500000000000000" pitchFamily="2" charset="0"/>
            </a:endParaRPr>
          </a:p>
        </p:txBody>
      </p:sp>
      <p:sp>
        <p:nvSpPr>
          <p:cNvPr id="31" name="Textfeld 30">
            <a:extLst>
              <a:ext uri="{FF2B5EF4-FFF2-40B4-BE49-F238E27FC236}">
                <a16:creationId xmlns:a16="http://schemas.microsoft.com/office/drawing/2014/main" id="{8CD2E9CC-A9A8-4684-AAEA-4F06CFBFBCB9}"/>
              </a:ext>
            </a:extLst>
          </p:cNvPr>
          <p:cNvSpPr txBox="1"/>
          <p:nvPr/>
        </p:nvSpPr>
        <p:spPr>
          <a:xfrm>
            <a:off x="2384425" y="8654089"/>
            <a:ext cx="2051050" cy="400110"/>
          </a:xfrm>
          <a:prstGeom prst="rect">
            <a:avLst/>
          </a:prstGeom>
          <a:noFill/>
        </p:spPr>
        <p:txBody>
          <a:bodyPr wrap="square">
            <a:spAutoFit/>
          </a:bodyPr>
          <a:lstStyle/>
          <a:p>
            <a:pPr algn="ctr"/>
            <a:r>
              <a:rPr lang="en-US" sz="1000" dirty="0">
                <a:latin typeface="Pangolin" panose="00000500000000000000" pitchFamily="2" charset="0"/>
              </a:rPr>
              <a:t>Für </a:t>
            </a:r>
            <a:r>
              <a:rPr lang="en-US" sz="1000" dirty="0" err="1">
                <a:latin typeface="Pangolin" panose="00000500000000000000" pitchFamily="2" charset="0"/>
              </a:rPr>
              <a:t>eine</a:t>
            </a:r>
            <a:r>
              <a:rPr lang="en-US" sz="1000" dirty="0">
                <a:latin typeface="Pangolin" panose="00000500000000000000" pitchFamily="2" charset="0"/>
              </a:rPr>
              <a:t> </a:t>
            </a:r>
            <a:r>
              <a:rPr lang="en-US" sz="1000" dirty="0" err="1">
                <a:latin typeface="Pangolin" panose="00000500000000000000" pitchFamily="2" charset="0"/>
              </a:rPr>
              <a:t>mathematische</a:t>
            </a:r>
            <a:r>
              <a:rPr lang="en-US" sz="1000" dirty="0">
                <a:latin typeface="Pangolin" panose="00000500000000000000" pitchFamily="2" charset="0"/>
              </a:rPr>
              <a:t> Notation </a:t>
            </a:r>
            <a:r>
              <a:rPr lang="en-US" sz="1000" dirty="0" err="1">
                <a:latin typeface="Pangolin" panose="00000500000000000000" pitchFamily="2" charset="0"/>
              </a:rPr>
              <a:t>würden</a:t>
            </a:r>
            <a:r>
              <a:rPr lang="en-US" sz="1000" dirty="0">
                <a:latin typeface="Pangolin" panose="00000500000000000000" pitchFamily="2" charset="0"/>
              </a:rPr>
              <a:t> </a:t>
            </a:r>
            <a:r>
              <a:rPr lang="en-US" sz="1000" dirty="0" err="1">
                <a:latin typeface="Pangolin" panose="00000500000000000000" pitchFamily="2" charset="0"/>
              </a:rPr>
              <a:t>wir</a:t>
            </a:r>
            <a:r>
              <a:rPr lang="en-US" sz="1000" dirty="0">
                <a:latin typeface="Pangolin" panose="00000500000000000000" pitchFamily="2" charset="0"/>
              </a:rPr>
              <a:t> das so </a:t>
            </a:r>
            <a:r>
              <a:rPr lang="en-US" sz="1000" dirty="0" err="1">
                <a:latin typeface="Pangolin" panose="00000500000000000000" pitchFamily="2" charset="0"/>
              </a:rPr>
              <a:t>anschreiben</a:t>
            </a:r>
            <a:r>
              <a:rPr lang="en-US" sz="1000" dirty="0">
                <a:latin typeface="Pangolin" panose="00000500000000000000" pitchFamily="2" charset="0"/>
              </a:rPr>
              <a:t>:</a:t>
            </a:r>
            <a:endParaRPr lang="de-AT" sz="1000" dirty="0">
              <a:solidFill>
                <a:schemeClr val="tx1"/>
              </a:solidFill>
              <a:latin typeface="Pangolin" panose="00000500000000000000" pitchFamily="2" charset="0"/>
            </a:endParaRPr>
          </a:p>
        </p:txBody>
      </p:sp>
      <p:sp>
        <p:nvSpPr>
          <p:cNvPr id="33" name="Textfeld 32">
            <a:extLst>
              <a:ext uri="{FF2B5EF4-FFF2-40B4-BE49-F238E27FC236}">
                <a16:creationId xmlns:a16="http://schemas.microsoft.com/office/drawing/2014/main" id="{02D2558D-A546-4B9A-B699-6F833DB4FCB4}"/>
              </a:ext>
            </a:extLst>
          </p:cNvPr>
          <p:cNvSpPr txBox="1"/>
          <p:nvPr/>
        </p:nvSpPr>
        <p:spPr>
          <a:xfrm>
            <a:off x="4581525" y="6700184"/>
            <a:ext cx="2051050" cy="861774"/>
          </a:xfrm>
          <a:prstGeom prst="rect">
            <a:avLst/>
          </a:prstGeom>
          <a:noFill/>
        </p:spPr>
        <p:txBody>
          <a:bodyPr wrap="square">
            <a:spAutoFit/>
          </a:bodyPr>
          <a:lstStyle/>
          <a:p>
            <a:pPr algn="ctr"/>
            <a:r>
              <a:rPr lang="de-DE" sz="1000" dirty="0">
                <a:latin typeface="Pangolin" panose="00000500000000000000" pitchFamily="2" charset="0"/>
              </a:rPr>
              <a:t>Nachdem der Kellner zwei richtige Gerichte geliefert hat, weiß er, dass der Vater weder den Salat noch den Fisch bekommen kann, da diese bereits auf dem Tisch stehen.</a:t>
            </a:r>
            <a:endParaRPr lang="de-AT" sz="1000" dirty="0">
              <a:solidFill>
                <a:schemeClr val="tx1"/>
              </a:solidFill>
              <a:latin typeface="Pangolin" panose="00000500000000000000" pitchFamily="2" charset="0"/>
            </a:endParaRPr>
          </a:p>
        </p:txBody>
      </p:sp>
      <p:sp>
        <p:nvSpPr>
          <p:cNvPr id="34" name="Textfeld 33">
            <a:extLst>
              <a:ext uri="{FF2B5EF4-FFF2-40B4-BE49-F238E27FC236}">
                <a16:creationId xmlns:a16="http://schemas.microsoft.com/office/drawing/2014/main" id="{36F85E33-BBCD-4F7A-8FA6-A89CDCBD5801}"/>
              </a:ext>
            </a:extLst>
          </p:cNvPr>
          <p:cNvSpPr txBox="1"/>
          <p:nvPr/>
        </p:nvSpPr>
        <p:spPr>
          <a:xfrm>
            <a:off x="4566230" y="8233659"/>
            <a:ext cx="2051050" cy="553998"/>
          </a:xfrm>
          <a:prstGeom prst="rect">
            <a:avLst/>
          </a:prstGeom>
          <a:noFill/>
        </p:spPr>
        <p:txBody>
          <a:bodyPr wrap="square">
            <a:spAutoFit/>
          </a:bodyPr>
          <a:lstStyle/>
          <a:p>
            <a:pPr algn="ctr"/>
            <a:r>
              <a:rPr lang="de-DE" sz="1000" dirty="0">
                <a:solidFill>
                  <a:schemeClr val="tx1"/>
                </a:solidFill>
                <a:latin typeface="Pangolin" panose="00000500000000000000" pitchFamily="2" charset="0"/>
              </a:rPr>
              <a:t>Das heißt, der Vater bekommt weder den Salat noch den Fisch, also bleibt nur das Schnitzel übrig.</a:t>
            </a:r>
            <a:endParaRPr lang="de-AT" sz="1000" dirty="0">
              <a:solidFill>
                <a:schemeClr val="tx1"/>
              </a:solidFill>
              <a:latin typeface="Pangolin" panose="00000500000000000000" pitchFamily="2" charset="0"/>
            </a:endParaRPr>
          </a:p>
        </p:txBody>
      </p:sp>
    </p:spTree>
    <p:extLst>
      <p:ext uri="{BB962C8B-B14F-4D97-AF65-F5344CB8AC3E}">
        <p14:creationId xmlns:p14="http://schemas.microsoft.com/office/powerpoint/2010/main" val="32786541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9" name="Grafik 28">
            <a:extLst>
              <a:ext uri="{FF2B5EF4-FFF2-40B4-BE49-F238E27FC236}">
                <a16:creationId xmlns:a16="http://schemas.microsoft.com/office/drawing/2014/main" id="{374A380C-D98A-8814-B18D-1671AE8E6C62}"/>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 y="615"/>
            <a:ext cx="6857999" cy="9905385"/>
          </a:xfrm>
          <a:prstGeom prst="rect">
            <a:avLst/>
          </a:prstGeom>
        </p:spPr>
      </p:pic>
      <p:pic>
        <p:nvPicPr>
          <p:cNvPr id="31" name="Grafik 30">
            <a:extLst>
              <a:ext uri="{FF2B5EF4-FFF2-40B4-BE49-F238E27FC236}">
                <a16:creationId xmlns:a16="http://schemas.microsoft.com/office/drawing/2014/main" id="{869CE862-9165-338E-CE96-9F123D77AB36}"/>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07"/>
            <a:ext cx="6858000" cy="9905385"/>
          </a:xfrm>
          <a:prstGeom prst="rect">
            <a:avLst/>
          </a:prstGeom>
        </p:spPr>
      </p:pic>
      <p:sp>
        <p:nvSpPr>
          <p:cNvPr id="4" name="Rechteck 3">
            <a:extLst>
              <a:ext uri="{FF2B5EF4-FFF2-40B4-BE49-F238E27FC236}">
                <a16:creationId xmlns:a16="http://schemas.microsoft.com/office/drawing/2014/main" id="{18BF69B6-CC77-4407-9583-DAB155BEB2E8}"/>
              </a:ext>
              <a:ext uri="{C183D7F6-B498-43B3-948B-1728B52AA6E4}">
                <adec:decorative xmlns:adec="http://schemas.microsoft.com/office/drawing/2017/decorative" val="1"/>
              </a:ext>
            </a:extLst>
          </p:cNvPr>
          <p:cNvSpPr/>
          <p:nvPr/>
        </p:nvSpPr>
        <p:spPr>
          <a:xfrm>
            <a:off x="225425" y="3622675"/>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7" name="Rechteck 6">
            <a:extLst>
              <a:ext uri="{FF2B5EF4-FFF2-40B4-BE49-F238E27FC236}">
                <a16:creationId xmlns:a16="http://schemas.microsoft.com/office/drawing/2014/main" id="{40C67BAC-4C76-4AEB-8ECF-8BA259B8DBA9}"/>
              </a:ext>
              <a:ext uri="{C183D7F6-B498-43B3-948B-1728B52AA6E4}">
                <adec:decorative xmlns:adec="http://schemas.microsoft.com/office/drawing/2017/decorative" val="1"/>
              </a:ext>
            </a:extLst>
          </p:cNvPr>
          <p:cNvSpPr/>
          <p:nvPr/>
        </p:nvSpPr>
        <p:spPr>
          <a:xfrm>
            <a:off x="117474" y="1513373"/>
            <a:ext cx="107951" cy="1878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6" name="Rechteck 5">
            <a:extLst>
              <a:ext uri="{FF2B5EF4-FFF2-40B4-BE49-F238E27FC236}">
                <a16:creationId xmlns:a16="http://schemas.microsoft.com/office/drawing/2014/main" id="{D4EE5FB8-5C56-44E1-AA80-669D67DFE7B8}"/>
              </a:ext>
              <a:ext uri="{C183D7F6-B498-43B3-948B-1728B52AA6E4}">
                <adec:decorative xmlns:adec="http://schemas.microsoft.com/office/drawing/2017/decorative" val="1"/>
              </a:ext>
            </a:extLst>
          </p:cNvPr>
          <p:cNvSpPr/>
          <p:nvPr/>
        </p:nvSpPr>
        <p:spPr>
          <a:xfrm>
            <a:off x="2276474" y="1208573"/>
            <a:ext cx="107951" cy="1878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5" name="Rechteck 4">
            <a:extLst>
              <a:ext uri="{FF2B5EF4-FFF2-40B4-BE49-F238E27FC236}">
                <a16:creationId xmlns:a16="http://schemas.microsoft.com/office/drawing/2014/main" id="{35A35FD0-A55E-40A1-BF07-64653A3272E6}"/>
              </a:ext>
              <a:ext uri="{C183D7F6-B498-43B3-948B-1728B52AA6E4}">
                <adec:decorative xmlns:adec="http://schemas.microsoft.com/office/drawing/2017/decorative" val="1"/>
              </a:ext>
            </a:extLst>
          </p:cNvPr>
          <p:cNvSpPr/>
          <p:nvPr/>
        </p:nvSpPr>
        <p:spPr>
          <a:xfrm>
            <a:off x="225425" y="523875"/>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8" name="Rechteck 7">
            <a:extLst>
              <a:ext uri="{FF2B5EF4-FFF2-40B4-BE49-F238E27FC236}">
                <a16:creationId xmlns:a16="http://schemas.microsoft.com/office/drawing/2014/main" id="{8F7BB68B-4EA1-453C-81FF-328783FC13FF}"/>
              </a:ext>
              <a:ext uri="{C183D7F6-B498-43B3-948B-1728B52AA6E4}">
                <adec:decorative xmlns:adec="http://schemas.microsoft.com/office/drawing/2017/decorative" val="1"/>
              </a:ext>
            </a:extLst>
          </p:cNvPr>
          <p:cNvSpPr/>
          <p:nvPr/>
        </p:nvSpPr>
        <p:spPr>
          <a:xfrm>
            <a:off x="2403475" y="525462"/>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9" name="Rechteck 8">
            <a:extLst>
              <a:ext uri="{FF2B5EF4-FFF2-40B4-BE49-F238E27FC236}">
                <a16:creationId xmlns:a16="http://schemas.microsoft.com/office/drawing/2014/main" id="{1D5CFDC9-2DA5-4C79-A306-63C77D5FB1C0}"/>
              </a:ext>
              <a:ext uri="{C183D7F6-B498-43B3-948B-1728B52AA6E4}">
                <adec:decorative xmlns:adec="http://schemas.microsoft.com/office/drawing/2017/decorative" val="1"/>
              </a:ext>
            </a:extLst>
          </p:cNvPr>
          <p:cNvSpPr/>
          <p:nvPr/>
        </p:nvSpPr>
        <p:spPr>
          <a:xfrm>
            <a:off x="4581525" y="523874"/>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10" name="Rechteck 9">
            <a:extLst>
              <a:ext uri="{FF2B5EF4-FFF2-40B4-BE49-F238E27FC236}">
                <a16:creationId xmlns:a16="http://schemas.microsoft.com/office/drawing/2014/main" id="{2F2BAE84-6669-487D-9AFB-6B798F617EED}"/>
              </a:ext>
              <a:ext uri="{C183D7F6-B498-43B3-948B-1728B52AA6E4}">
                <adec:decorative xmlns:adec="http://schemas.microsoft.com/office/drawing/2017/decorative" val="1"/>
              </a:ext>
            </a:extLst>
          </p:cNvPr>
          <p:cNvSpPr/>
          <p:nvPr/>
        </p:nvSpPr>
        <p:spPr>
          <a:xfrm>
            <a:off x="2403475" y="3621088"/>
            <a:ext cx="4229100" cy="2951163"/>
          </a:xfrm>
          <a:custGeom>
            <a:avLst/>
            <a:gdLst>
              <a:gd name="connsiteX0" fmla="*/ 0 w 4229100"/>
              <a:gd name="connsiteY0" fmla="*/ 0 h 2951163"/>
              <a:gd name="connsiteX1" fmla="*/ 477284 w 4229100"/>
              <a:gd name="connsiteY1" fmla="*/ 0 h 2951163"/>
              <a:gd name="connsiteX2" fmla="*/ 996859 w 4229100"/>
              <a:gd name="connsiteY2" fmla="*/ 0 h 2951163"/>
              <a:gd name="connsiteX3" fmla="*/ 1601016 w 4229100"/>
              <a:gd name="connsiteY3" fmla="*/ 0 h 2951163"/>
              <a:gd name="connsiteX4" fmla="*/ 2162883 w 4229100"/>
              <a:gd name="connsiteY4" fmla="*/ 0 h 2951163"/>
              <a:gd name="connsiteX5" fmla="*/ 2682458 w 4229100"/>
              <a:gd name="connsiteY5" fmla="*/ 0 h 2951163"/>
              <a:gd name="connsiteX6" fmla="*/ 3328906 w 4229100"/>
              <a:gd name="connsiteY6" fmla="*/ 0 h 2951163"/>
              <a:gd name="connsiteX7" fmla="*/ 4229100 w 4229100"/>
              <a:gd name="connsiteY7" fmla="*/ 0 h 2951163"/>
              <a:gd name="connsiteX8" fmla="*/ 4229100 w 4229100"/>
              <a:gd name="connsiteY8" fmla="*/ 649256 h 2951163"/>
              <a:gd name="connsiteX9" fmla="*/ 4229100 w 4229100"/>
              <a:gd name="connsiteY9" fmla="*/ 1150954 h 2951163"/>
              <a:gd name="connsiteX10" fmla="*/ 4229100 w 4229100"/>
              <a:gd name="connsiteY10" fmla="*/ 1800209 h 2951163"/>
              <a:gd name="connsiteX11" fmla="*/ 4229100 w 4229100"/>
              <a:gd name="connsiteY11" fmla="*/ 2331419 h 2951163"/>
              <a:gd name="connsiteX12" fmla="*/ 4229100 w 4229100"/>
              <a:gd name="connsiteY12" fmla="*/ 2951163 h 2951163"/>
              <a:gd name="connsiteX13" fmla="*/ 3540361 w 4229100"/>
              <a:gd name="connsiteY13" fmla="*/ 2951163 h 2951163"/>
              <a:gd name="connsiteX14" fmla="*/ 2978495 w 4229100"/>
              <a:gd name="connsiteY14" fmla="*/ 2951163 h 2951163"/>
              <a:gd name="connsiteX15" fmla="*/ 2332047 w 4229100"/>
              <a:gd name="connsiteY15" fmla="*/ 2951163 h 2951163"/>
              <a:gd name="connsiteX16" fmla="*/ 1854762 w 4229100"/>
              <a:gd name="connsiteY16" fmla="*/ 2951163 h 2951163"/>
              <a:gd name="connsiteX17" fmla="*/ 1377478 w 4229100"/>
              <a:gd name="connsiteY17" fmla="*/ 2951163 h 2951163"/>
              <a:gd name="connsiteX18" fmla="*/ 857903 w 4229100"/>
              <a:gd name="connsiteY18" fmla="*/ 2951163 h 2951163"/>
              <a:gd name="connsiteX19" fmla="*/ 0 w 4229100"/>
              <a:gd name="connsiteY19" fmla="*/ 2951163 h 2951163"/>
              <a:gd name="connsiteX20" fmla="*/ 0 w 4229100"/>
              <a:gd name="connsiteY20" fmla="*/ 2390442 h 2951163"/>
              <a:gd name="connsiteX21" fmla="*/ 0 w 4229100"/>
              <a:gd name="connsiteY21" fmla="*/ 1800209 h 2951163"/>
              <a:gd name="connsiteX22" fmla="*/ 0 w 4229100"/>
              <a:gd name="connsiteY22" fmla="*/ 1269000 h 2951163"/>
              <a:gd name="connsiteX23" fmla="*/ 0 w 4229100"/>
              <a:gd name="connsiteY23" fmla="*/ 737791 h 2951163"/>
              <a:gd name="connsiteX24" fmla="*/ 0 w 4229100"/>
              <a:gd name="connsiteY24"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229100" h="2951163" extrusionOk="0">
                <a:moveTo>
                  <a:pt x="0" y="0"/>
                </a:moveTo>
                <a:cubicBezTo>
                  <a:pt x="226729" y="11653"/>
                  <a:pt x="260739" y="-11885"/>
                  <a:pt x="477284" y="0"/>
                </a:cubicBezTo>
                <a:cubicBezTo>
                  <a:pt x="693829" y="11885"/>
                  <a:pt x="816080" y="-1007"/>
                  <a:pt x="996859" y="0"/>
                </a:cubicBezTo>
                <a:cubicBezTo>
                  <a:pt x="1177638" y="1007"/>
                  <a:pt x="1312168" y="15822"/>
                  <a:pt x="1601016" y="0"/>
                </a:cubicBezTo>
                <a:cubicBezTo>
                  <a:pt x="1889864" y="-15822"/>
                  <a:pt x="1918296" y="-16857"/>
                  <a:pt x="2162883" y="0"/>
                </a:cubicBezTo>
                <a:cubicBezTo>
                  <a:pt x="2407470" y="16857"/>
                  <a:pt x="2482670" y="8801"/>
                  <a:pt x="2682458" y="0"/>
                </a:cubicBezTo>
                <a:cubicBezTo>
                  <a:pt x="2882246" y="-8801"/>
                  <a:pt x="3148831" y="-8718"/>
                  <a:pt x="3328906" y="0"/>
                </a:cubicBezTo>
                <a:cubicBezTo>
                  <a:pt x="3508981" y="8718"/>
                  <a:pt x="3823410" y="31949"/>
                  <a:pt x="4229100" y="0"/>
                </a:cubicBezTo>
                <a:cubicBezTo>
                  <a:pt x="4229205" y="211258"/>
                  <a:pt x="4222629" y="514894"/>
                  <a:pt x="4229100" y="649256"/>
                </a:cubicBezTo>
                <a:cubicBezTo>
                  <a:pt x="4235571" y="783618"/>
                  <a:pt x="4215589" y="969180"/>
                  <a:pt x="4229100" y="1150954"/>
                </a:cubicBezTo>
                <a:cubicBezTo>
                  <a:pt x="4242611" y="1332728"/>
                  <a:pt x="4232970" y="1576998"/>
                  <a:pt x="4229100" y="1800209"/>
                </a:cubicBezTo>
                <a:cubicBezTo>
                  <a:pt x="4225230" y="2023421"/>
                  <a:pt x="4234991" y="2072380"/>
                  <a:pt x="4229100" y="2331419"/>
                </a:cubicBezTo>
                <a:cubicBezTo>
                  <a:pt x="4223210" y="2590458"/>
                  <a:pt x="4206136" y="2806842"/>
                  <a:pt x="4229100" y="2951163"/>
                </a:cubicBezTo>
                <a:cubicBezTo>
                  <a:pt x="3981958" y="2920508"/>
                  <a:pt x="3849829" y="2968634"/>
                  <a:pt x="3540361" y="2951163"/>
                </a:cubicBezTo>
                <a:cubicBezTo>
                  <a:pt x="3230893" y="2933692"/>
                  <a:pt x="3170035" y="2925978"/>
                  <a:pt x="2978495" y="2951163"/>
                </a:cubicBezTo>
                <a:cubicBezTo>
                  <a:pt x="2786955" y="2976348"/>
                  <a:pt x="2489744" y="2981132"/>
                  <a:pt x="2332047" y="2951163"/>
                </a:cubicBezTo>
                <a:cubicBezTo>
                  <a:pt x="2174350" y="2921194"/>
                  <a:pt x="2033243" y="2973754"/>
                  <a:pt x="1854762" y="2951163"/>
                </a:cubicBezTo>
                <a:cubicBezTo>
                  <a:pt x="1676281" y="2928572"/>
                  <a:pt x="1550800" y="2969045"/>
                  <a:pt x="1377478" y="2951163"/>
                </a:cubicBezTo>
                <a:cubicBezTo>
                  <a:pt x="1204156" y="2933281"/>
                  <a:pt x="998686" y="2939351"/>
                  <a:pt x="857903" y="2951163"/>
                </a:cubicBezTo>
                <a:cubicBezTo>
                  <a:pt x="717120" y="2962975"/>
                  <a:pt x="256719" y="2943287"/>
                  <a:pt x="0" y="2951163"/>
                </a:cubicBezTo>
                <a:cubicBezTo>
                  <a:pt x="-26144" y="2766674"/>
                  <a:pt x="27931" y="2563789"/>
                  <a:pt x="0" y="2390442"/>
                </a:cubicBezTo>
                <a:cubicBezTo>
                  <a:pt x="-27931" y="2217095"/>
                  <a:pt x="-19940" y="2036067"/>
                  <a:pt x="0" y="1800209"/>
                </a:cubicBezTo>
                <a:cubicBezTo>
                  <a:pt x="19940" y="1564351"/>
                  <a:pt x="5937" y="1533559"/>
                  <a:pt x="0" y="1269000"/>
                </a:cubicBezTo>
                <a:cubicBezTo>
                  <a:pt x="-5937" y="1004441"/>
                  <a:pt x="-2113" y="947347"/>
                  <a:pt x="0" y="737791"/>
                </a:cubicBezTo>
                <a:cubicBezTo>
                  <a:pt x="2113" y="528235"/>
                  <a:pt x="20187" y="343573"/>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11" name="Rechteck 10">
            <a:extLst>
              <a:ext uri="{FF2B5EF4-FFF2-40B4-BE49-F238E27FC236}">
                <a16:creationId xmlns:a16="http://schemas.microsoft.com/office/drawing/2014/main" id="{7C571028-DEB5-4A49-8D2B-222F52D8F4AA}"/>
              </a:ext>
              <a:ext uri="{C183D7F6-B498-43B3-948B-1728B52AA6E4}">
                <adec:decorative xmlns:adec="http://schemas.microsoft.com/office/drawing/2017/decorative" val="1"/>
              </a:ext>
            </a:extLst>
          </p:cNvPr>
          <p:cNvSpPr/>
          <p:nvPr/>
        </p:nvSpPr>
        <p:spPr>
          <a:xfrm>
            <a:off x="4581525" y="6716713"/>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12" name="Rechteck 11">
            <a:extLst>
              <a:ext uri="{FF2B5EF4-FFF2-40B4-BE49-F238E27FC236}">
                <a16:creationId xmlns:a16="http://schemas.microsoft.com/office/drawing/2014/main" id="{04D2C42B-317B-4A88-BF61-7B3A3B5CD6CF}"/>
              </a:ext>
              <a:ext uri="{C183D7F6-B498-43B3-948B-1728B52AA6E4}">
                <adec:decorative xmlns:adec="http://schemas.microsoft.com/office/drawing/2017/decorative" val="1"/>
              </a:ext>
            </a:extLst>
          </p:cNvPr>
          <p:cNvSpPr/>
          <p:nvPr/>
        </p:nvSpPr>
        <p:spPr>
          <a:xfrm>
            <a:off x="225425" y="6718300"/>
            <a:ext cx="4229100" cy="2951163"/>
          </a:xfrm>
          <a:custGeom>
            <a:avLst/>
            <a:gdLst>
              <a:gd name="connsiteX0" fmla="*/ 0 w 4229100"/>
              <a:gd name="connsiteY0" fmla="*/ 0 h 2951163"/>
              <a:gd name="connsiteX1" fmla="*/ 477284 w 4229100"/>
              <a:gd name="connsiteY1" fmla="*/ 0 h 2951163"/>
              <a:gd name="connsiteX2" fmla="*/ 996859 w 4229100"/>
              <a:gd name="connsiteY2" fmla="*/ 0 h 2951163"/>
              <a:gd name="connsiteX3" fmla="*/ 1601016 w 4229100"/>
              <a:gd name="connsiteY3" fmla="*/ 0 h 2951163"/>
              <a:gd name="connsiteX4" fmla="*/ 2162883 w 4229100"/>
              <a:gd name="connsiteY4" fmla="*/ 0 h 2951163"/>
              <a:gd name="connsiteX5" fmla="*/ 2682458 w 4229100"/>
              <a:gd name="connsiteY5" fmla="*/ 0 h 2951163"/>
              <a:gd name="connsiteX6" fmla="*/ 3328906 w 4229100"/>
              <a:gd name="connsiteY6" fmla="*/ 0 h 2951163"/>
              <a:gd name="connsiteX7" fmla="*/ 4229100 w 4229100"/>
              <a:gd name="connsiteY7" fmla="*/ 0 h 2951163"/>
              <a:gd name="connsiteX8" fmla="*/ 4229100 w 4229100"/>
              <a:gd name="connsiteY8" fmla="*/ 649256 h 2951163"/>
              <a:gd name="connsiteX9" fmla="*/ 4229100 w 4229100"/>
              <a:gd name="connsiteY9" fmla="*/ 1150954 h 2951163"/>
              <a:gd name="connsiteX10" fmla="*/ 4229100 w 4229100"/>
              <a:gd name="connsiteY10" fmla="*/ 1800209 h 2951163"/>
              <a:gd name="connsiteX11" fmla="*/ 4229100 w 4229100"/>
              <a:gd name="connsiteY11" fmla="*/ 2331419 h 2951163"/>
              <a:gd name="connsiteX12" fmla="*/ 4229100 w 4229100"/>
              <a:gd name="connsiteY12" fmla="*/ 2951163 h 2951163"/>
              <a:gd name="connsiteX13" fmla="*/ 3540361 w 4229100"/>
              <a:gd name="connsiteY13" fmla="*/ 2951163 h 2951163"/>
              <a:gd name="connsiteX14" fmla="*/ 2978495 w 4229100"/>
              <a:gd name="connsiteY14" fmla="*/ 2951163 h 2951163"/>
              <a:gd name="connsiteX15" fmla="*/ 2332047 w 4229100"/>
              <a:gd name="connsiteY15" fmla="*/ 2951163 h 2951163"/>
              <a:gd name="connsiteX16" fmla="*/ 1854762 w 4229100"/>
              <a:gd name="connsiteY16" fmla="*/ 2951163 h 2951163"/>
              <a:gd name="connsiteX17" fmla="*/ 1377478 w 4229100"/>
              <a:gd name="connsiteY17" fmla="*/ 2951163 h 2951163"/>
              <a:gd name="connsiteX18" fmla="*/ 857903 w 4229100"/>
              <a:gd name="connsiteY18" fmla="*/ 2951163 h 2951163"/>
              <a:gd name="connsiteX19" fmla="*/ 0 w 4229100"/>
              <a:gd name="connsiteY19" fmla="*/ 2951163 h 2951163"/>
              <a:gd name="connsiteX20" fmla="*/ 0 w 4229100"/>
              <a:gd name="connsiteY20" fmla="*/ 2390442 h 2951163"/>
              <a:gd name="connsiteX21" fmla="*/ 0 w 4229100"/>
              <a:gd name="connsiteY21" fmla="*/ 1800209 h 2951163"/>
              <a:gd name="connsiteX22" fmla="*/ 0 w 4229100"/>
              <a:gd name="connsiteY22" fmla="*/ 1269000 h 2951163"/>
              <a:gd name="connsiteX23" fmla="*/ 0 w 4229100"/>
              <a:gd name="connsiteY23" fmla="*/ 737791 h 2951163"/>
              <a:gd name="connsiteX24" fmla="*/ 0 w 4229100"/>
              <a:gd name="connsiteY24"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229100" h="2951163" extrusionOk="0">
                <a:moveTo>
                  <a:pt x="0" y="0"/>
                </a:moveTo>
                <a:cubicBezTo>
                  <a:pt x="226729" y="11653"/>
                  <a:pt x="260739" y="-11885"/>
                  <a:pt x="477284" y="0"/>
                </a:cubicBezTo>
                <a:cubicBezTo>
                  <a:pt x="693829" y="11885"/>
                  <a:pt x="816080" y="-1007"/>
                  <a:pt x="996859" y="0"/>
                </a:cubicBezTo>
                <a:cubicBezTo>
                  <a:pt x="1177638" y="1007"/>
                  <a:pt x="1312168" y="15822"/>
                  <a:pt x="1601016" y="0"/>
                </a:cubicBezTo>
                <a:cubicBezTo>
                  <a:pt x="1889864" y="-15822"/>
                  <a:pt x="1918296" y="-16857"/>
                  <a:pt x="2162883" y="0"/>
                </a:cubicBezTo>
                <a:cubicBezTo>
                  <a:pt x="2407470" y="16857"/>
                  <a:pt x="2482670" y="8801"/>
                  <a:pt x="2682458" y="0"/>
                </a:cubicBezTo>
                <a:cubicBezTo>
                  <a:pt x="2882246" y="-8801"/>
                  <a:pt x="3148831" y="-8718"/>
                  <a:pt x="3328906" y="0"/>
                </a:cubicBezTo>
                <a:cubicBezTo>
                  <a:pt x="3508981" y="8718"/>
                  <a:pt x="3823410" y="31949"/>
                  <a:pt x="4229100" y="0"/>
                </a:cubicBezTo>
                <a:cubicBezTo>
                  <a:pt x="4229205" y="211258"/>
                  <a:pt x="4222629" y="514894"/>
                  <a:pt x="4229100" y="649256"/>
                </a:cubicBezTo>
                <a:cubicBezTo>
                  <a:pt x="4235571" y="783618"/>
                  <a:pt x="4215589" y="969180"/>
                  <a:pt x="4229100" y="1150954"/>
                </a:cubicBezTo>
                <a:cubicBezTo>
                  <a:pt x="4242611" y="1332728"/>
                  <a:pt x="4232970" y="1576998"/>
                  <a:pt x="4229100" y="1800209"/>
                </a:cubicBezTo>
                <a:cubicBezTo>
                  <a:pt x="4225230" y="2023421"/>
                  <a:pt x="4234991" y="2072380"/>
                  <a:pt x="4229100" y="2331419"/>
                </a:cubicBezTo>
                <a:cubicBezTo>
                  <a:pt x="4223210" y="2590458"/>
                  <a:pt x="4206136" y="2806842"/>
                  <a:pt x="4229100" y="2951163"/>
                </a:cubicBezTo>
                <a:cubicBezTo>
                  <a:pt x="3981958" y="2920508"/>
                  <a:pt x="3849829" y="2968634"/>
                  <a:pt x="3540361" y="2951163"/>
                </a:cubicBezTo>
                <a:cubicBezTo>
                  <a:pt x="3230893" y="2933692"/>
                  <a:pt x="3170035" y="2925978"/>
                  <a:pt x="2978495" y="2951163"/>
                </a:cubicBezTo>
                <a:cubicBezTo>
                  <a:pt x="2786955" y="2976348"/>
                  <a:pt x="2489744" y="2981132"/>
                  <a:pt x="2332047" y="2951163"/>
                </a:cubicBezTo>
                <a:cubicBezTo>
                  <a:pt x="2174350" y="2921194"/>
                  <a:pt x="2033243" y="2973754"/>
                  <a:pt x="1854762" y="2951163"/>
                </a:cubicBezTo>
                <a:cubicBezTo>
                  <a:pt x="1676281" y="2928572"/>
                  <a:pt x="1550800" y="2969045"/>
                  <a:pt x="1377478" y="2951163"/>
                </a:cubicBezTo>
                <a:cubicBezTo>
                  <a:pt x="1204156" y="2933281"/>
                  <a:pt x="998686" y="2939351"/>
                  <a:pt x="857903" y="2951163"/>
                </a:cubicBezTo>
                <a:cubicBezTo>
                  <a:pt x="717120" y="2962975"/>
                  <a:pt x="256719" y="2943287"/>
                  <a:pt x="0" y="2951163"/>
                </a:cubicBezTo>
                <a:cubicBezTo>
                  <a:pt x="-26144" y="2766674"/>
                  <a:pt x="27931" y="2563789"/>
                  <a:pt x="0" y="2390442"/>
                </a:cubicBezTo>
                <a:cubicBezTo>
                  <a:pt x="-27931" y="2217095"/>
                  <a:pt x="-19940" y="2036067"/>
                  <a:pt x="0" y="1800209"/>
                </a:cubicBezTo>
                <a:cubicBezTo>
                  <a:pt x="19940" y="1564351"/>
                  <a:pt x="5937" y="1533559"/>
                  <a:pt x="0" y="1269000"/>
                </a:cubicBezTo>
                <a:cubicBezTo>
                  <a:pt x="-5937" y="1004441"/>
                  <a:pt x="-2113" y="947347"/>
                  <a:pt x="0" y="737791"/>
                </a:cubicBezTo>
                <a:cubicBezTo>
                  <a:pt x="2113" y="528235"/>
                  <a:pt x="20187" y="343573"/>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pic>
        <p:nvPicPr>
          <p:cNvPr id="16" name="Grafik 15">
            <a:extLst>
              <a:ext uri="{FF2B5EF4-FFF2-40B4-BE49-F238E27FC236}">
                <a16:creationId xmlns:a16="http://schemas.microsoft.com/office/drawing/2014/main" id="{89D102F6-0BB4-47CD-9233-3C556C89C8F1}"/>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99063" y="7678838"/>
            <a:ext cx="209550" cy="246896"/>
          </a:xfrm>
          <a:prstGeom prst="rect">
            <a:avLst/>
          </a:prstGeom>
        </p:spPr>
      </p:pic>
      <p:pic>
        <p:nvPicPr>
          <p:cNvPr id="22" name="Grafik 21">
            <a:extLst>
              <a:ext uri="{FF2B5EF4-FFF2-40B4-BE49-F238E27FC236}">
                <a16:creationId xmlns:a16="http://schemas.microsoft.com/office/drawing/2014/main" id="{E7032948-9687-4D75-A4CA-4BE6746CB549}"/>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48906" y="687874"/>
            <a:ext cx="215990" cy="197990"/>
          </a:xfrm>
          <a:prstGeom prst="rect">
            <a:avLst/>
          </a:prstGeom>
        </p:spPr>
      </p:pic>
      <p:pic>
        <p:nvPicPr>
          <p:cNvPr id="23" name="Grafik 22">
            <a:extLst>
              <a:ext uri="{FF2B5EF4-FFF2-40B4-BE49-F238E27FC236}">
                <a16:creationId xmlns:a16="http://schemas.microsoft.com/office/drawing/2014/main" id="{710D30BE-E79C-4E59-BEC8-9F38CEDDE9A2}"/>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84685" y="1082929"/>
            <a:ext cx="215990" cy="197990"/>
          </a:xfrm>
          <a:prstGeom prst="rect">
            <a:avLst/>
          </a:prstGeom>
        </p:spPr>
      </p:pic>
      <p:pic>
        <p:nvPicPr>
          <p:cNvPr id="26" name="Grafik 25">
            <a:extLst>
              <a:ext uri="{FF2B5EF4-FFF2-40B4-BE49-F238E27FC236}">
                <a16:creationId xmlns:a16="http://schemas.microsoft.com/office/drawing/2014/main" id="{A0E1ACAB-FAE3-49DF-828D-33602DAB4CED}"/>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63489" y="3892996"/>
            <a:ext cx="178947" cy="164034"/>
          </a:xfrm>
          <a:prstGeom prst="rect">
            <a:avLst/>
          </a:prstGeom>
        </p:spPr>
      </p:pic>
      <p:sp>
        <p:nvSpPr>
          <p:cNvPr id="2" name="Textfeld 49">
            <a:extLst>
              <a:ext uri="{FF2B5EF4-FFF2-40B4-BE49-F238E27FC236}">
                <a16:creationId xmlns:a16="http://schemas.microsoft.com/office/drawing/2014/main" id="{D271B825-7AB1-A018-E1FC-9279ADBCE713}"/>
              </a:ext>
            </a:extLst>
          </p:cNvPr>
          <p:cNvSpPr txBox="1"/>
          <p:nvPr/>
        </p:nvSpPr>
        <p:spPr>
          <a:xfrm>
            <a:off x="114552" y="221488"/>
            <a:ext cx="2055144" cy="246221"/>
          </a:xfrm>
          <a:prstGeom prst="rect">
            <a:avLst/>
          </a:prstGeom>
          <a:noFill/>
        </p:spPr>
        <p:txBody>
          <a:bodyPr wrap="square" rtlCol="0">
            <a:spAutoFit/>
          </a:bodyPr>
          <a:lstStyle/>
          <a:p>
            <a:r>
              <a:rPr lang="de-DE" sz="1000" dirty="0">
                <a:latin typeface="Pangolin" panose="00000500000000000000" pitchFamily="2" charset="0"/>
              </a:rPr>
              <a:t>Mathematisches Denken</a:t>
            </a:r>
          </a:p>
        </p:txBody>
      </p:sp>
      <p:sp>
        <p:nvSpPr>
          <p:cNvPr id="18" name="Textfeld 17">
            <a:extLst>
              <a:ext uri="{FF2B5EF4-FFF2-40B4-BE49-F238E27FC236}">
                <a16:creationId xmlns:a16="http://schemas.microsoft.com/office/drawing/2014/main" id="{1A1AEC66-48A3-4E75-8540-E5458E8C506E}"/>
              </a:ext>
            </a:extLst>
          </p:cNvPr>
          <p:cNvSpPr txBox="1"/>
          <p:nvPr/>
        </p:nvSpPr>
        <p:spPr>
          <a:xfrm>
            <a:off x="300907" y="590886"/>
            <a:ext cx="1916890" cy="1015663"/>
          </a:xfrm>
          <a:prstGeom prst="rect">
            <a:avLst/>
          </a:prstGeom>
          <a:noFill/>
        </p:spPr>
        <p:txBody>
          <a:bodyPr wrap="square">
            <a:spAutoFit/>
          </a:bodyPr>
          <a:lstStyle/>
          <a:p>
            <a:pPr algn="ctr"/>
            <a:r>
              <a:rPr lang="de-DE" sz="1000" b="0" i="0" dirty="0">
                <a:effectLst/>
                <a:latin typeface="Pangolin" panose="00000500000000000000" pitchFamily="2" charset="0"/>
              </a:rPr>
              <a:t>Als Kellner könnte ich meine Leistung auch mathematisch bewerten. Im Grunde möchte ich überprüfen, wie viele Leute ihr Essen korrekt geliefert bekommen haben.</a:t>
            </a:r>
            <a:endParaRPr lang="de-AT" sz="1000" dirty="0">
              <a:latin typeface="Pangolin" panose="00000500000000000000" pitchFamily="2" charset="0"/>
            </a:endParaRPr>
          </a:p>
        </p:txBody>
      </p:sp>
      <p:sp>
        <p:nvSpPr>
          <p:cNvPr id="19" name="Textfeld 18">
            <a:extLst>
              <a:ext uri="{FF2B5EF4-FFF2-40B4-BE49-F238E27FC236}">
                <a16:creationId xmlns:a16="http://schemas.microsoft.com/office/drawing/2014/main" id="{25F6593C-30FB-4E0F-A4A8-6328236749DF}"/>
              </a:ext>
            </a:extLst>
          </p:cNvPr>
          <p:cNvSpPr txBox="1"/>
          <p:nvPr/>
        </p:nvSpPr>
        <p:spPr>
          <a:xfrm>
            <a:off x="2372022" y="687874"/>
            <a:ext cx="2129018" cy="707886"/>
          </a:xfrm>
          <a:prstGeom prst="rect">
            <a:avLst/>
          </a:prstGeom>
          <a:noFill/>
        </p:spPr>
        <p:txBody>
          <a:bodyPr wrap="square">
            <a:spAutoFit/>
          </a:bodyPr>
          <a:lstStyle/>
          <a:p>
            <a:pPr algn="ctr"/>
            <a:r>
              <a:rPr lang="de-DE" sz="1000" b="0" i="0" dirty="0">
                <a:effectLst/>
                <a:latin typeface="Pangolin" panose="00000500000000000000" pitchFamily="2" charset="0"/>
              </a:rPr>
              <a:t>Wir können dies mit einer Art "Zuordnungsspiel" tun. Diese Tabelle zeigt alle möglichen Kombinationen von Kunde und Essen:</a:t>
            </a:r>
            <a:endParaRPr lang="de-AT" sz="1000" dirty="0">
              <a:latin typeface="Pangolin" panose="00000500000000000000" pitchFamily="2" charset="0"/>
            </a:endParaRPr>
          </a:p>
        </p:txBody>
      </p:sp>
      <p:sp>
        <p:nvSpPr>
          <p:cNvPr id="20" name="Textfeld 19">
            <a:extLst>
              <a:ext uri="{FF2B5EF4-FFF2-40B4-BE49-F238E27FC236}">
                <a16:creationId xmlns:a16="http://schemas.microsoft.com/office/drawing/2014/main" id="{FC54AE24-C016-4DAE-B844-F934967B2CF5}"/>
              </a:ext>
            </a:extLst>
          </p:cNvPr>
          <p:cNvSpPr txBox="1"/>
          <p:nvPr/>
        </p:nvSpPr>
        <p:spPr>
          <a:xfrm>
            <a:off x="4571880" y="666734"/>
            <a:ext cx="2051050" cy="1236877"/>
          </a:xfrm>
          <a:prstGeom prst="rect">
            <a:avLst/>
          </a:prstGeom>
          <a:noFill/>
        </p:spPr>
        <p:txBody>
          <a:bodyPr wrap="square">
            <a:spAutoFit/>
          </a:bodyPr>
          <a:lstStyle/>
          <a:p>
            <a:pPr algn="ctr">
              <a:lnSpc>
                <a:spcPts val="1500"/>
              </a:lnSpc>
            </a:pPr>
            <a:r>
              <a:rPr lang="de-DE" sz="1000" dirty="0">
                <a:latin typeface="Pangolin" panose="00000500000000000000" pitchFamily="2" charset="0"/>
              </a:rPr>
              <a:t>...und wir haben drei Quadrate           ,   die wir in ein Feld einfügen können. Aber jedes           kann nur in einem Feld oder Spalte erscheinen, da jeder Kunde nur eines der drei Gerichte bekommen kann.</a:t>
            </a:r>
            <a:endParaRPr lang="de-AT" sz="1000" dirty="0">
              <a:solidFill>
                <a:schemeClr val="tx1"/>
              </a:solidFill>
              <a:latin typeface="Pangolin" panose="00000500000000000000" pitchFamily="2" charset="0"/>
            </a:endParaRPr>
          </a:p>
        </p:txBody>
      </p:sp>
      <p:sp>
        <p:nvSpPr>
          <p:cNvPr id="24" name="Textfeld 23">
            <a:extLst>
              <a:ext uri="{FF2B5EF4-FFF2-40B4-BE49-F238E27FC236}">
                <a16:creationId xmlns:a16="http://schemas.microsoft.com/office/drawing/2014/main" id="{7D6A16E5-9806-44E5-ADFB-CC665404A1F5}"/>
              </a:ext>
            </a:extLst>
          </p:cNvPr>
          <p:cNvSpPr txBox="1"/>
          <p:nvPr/>
        </p:nvSpPr>
        <p:spPr>
          <a:xfrm>
            <a:off x="263165" y="3735144"/>
            <a:ext cx="1992374" cy="1169551"/>
          </a:xfrm>
          <a:prstGeom prst="rect">
            <a:avLst/>
          </a:prstGeom>
          <a:noFill/>
        </p:spPr>
        <p:txBody>
          <a:bodyPr wrap="square">
            <a:spAutoFit/>
          </a:bodyPr>
          <a:lstStyle/>
          <a:p>
            <a:pPr algn="ctr"/>
            <a:r>
              <a:rPr lang="de-DE" sz="1000" dirty="0">
                <a:latin typeface="Pangolin" panose="00000500000000000000" pitchFamily="2" charset="0"/>
              </a:rPr>
              <a:t>In verschiedenen Fällen kann es sogar einige Einschränkungen geben - so genannte </a:t>
            </a:r>
            <a:r>
              <a:rPr lang="de-DE" sz="1000" dirty="0" err="1">
                <a:latin typeface="Pangolin" panose="00000500000000000000" pitchFamily="2" charset="0"/>
              </a:rPr>
              <a:t>Constrains</a:t>
            </a:r>
            <a:r>
              <a:rPr lang="de-DE" sz="1000" dirty="0">
                <a:latin typeface="Pangolin" panose="00000500000000000000" pitchFamily="2" charset="0"/>
              </a:rPr>
              <a:t>. Zum Beispiel darf ein Kind keinen Alkohol bekommen. In diesem Fall würde eines der Felder "blockiert" sein.</a:t>
            </a:r>
            <a:endParaRPr lang="de-AT" sz="1000" dirty="0">
              <a:solidFill>
                <a:schemeClr val="tx1"/>
              </a:solidFill>
              <a:latin typeface="Pangolin" panose="00000500000000000000" pitchFamily="2" charset="0"/>
            </a:endParaRPr>
          </a:p>
        </p:txBody>
      </p:sp>
      <p:sp>
        <p:nvSpPr>
          <p:cNvPr id="27" name="Textfeld 26">
            <a:extLst>
              <a:ext uri="{FF2B5EF4-FFF2-40B4-BE49-F238E27FC236}">
                <a16:creationId xmlns:a16="http://schemas.microsoft.com/office/drawing/2014/main" id="{EA2DEE02-A743-48AC-A52B-B894BDBC4624}"/>
              </a:ext>
            </a:extLst>
          </p:cNvPr>
          <p:cNvSpPr txBox="1"/>
          <p:nvPr/>
        </p:nvSpPr>
        <p:spPr>
          <a:xfrm>
            <a:off x="2985366" y="3709185"/>
            <a:ext cx="3567834" cy="707886"/>
          </a:xfrm>
          <a:prstGeom prst="rect">
            <a:avLst/>
          </a:prstGeom>
          <a:noFill/>
        </p:spPr>
        <p:txBody>
          <a:bodyPr wrap="square">
            <a:spAutoFit/>
          </a:bodyPr>
          <a:lstStyle/>
          <a:p>
            <a:pPr algn="ctr"/>
            <a:r>
              <a:rPr lang="de-DE" sz="1000" b="0" i="0" dirty="0">
                <a:effectLst/>
                <a:latin typeface="Pangolin" panose="00000500000000000000" pitchFamily="2" charset="0"/>
              </a:rPr>
              <a:t>Für jedes Essen und jeden Kunden prüfen wir, ob die Platzierung unseres        der Vorbedingung entspricht. Wenn ja, bekommen wir einen Punkt, wenn nicht, bekommen wir keinen. Und wenn wir alle 3 Punkte bekommen, haben wir gewonnen!</a:t>
            </a:r>
            <a:endParaRPr lang="de-AT" sz="1000" dirty="0">
              <a:latin typeface="Pangolin" panose="00000500000000000000" pitchFamily="2" charset="0"/>
            </a:endParaRPr>
          </a:p>
        </p:txBody>
      </p:sp>
      <p:sp>
        <p:nvSpPr>
          <p:cNvPr id="25" name="Textfeld 24">
            <a:extLst>
              <a:ext uri="{FF2B5EF4-FFF2-40B4-BE49-F238E27FC236}">
                <a16:creationId xmlns:a16="http://schemas.microsoft.com/office/drawing/2014/main" id="{488CBF92-B5A5-499F-B0F3-7771BAEA6C2E}"/>
              </a:ext>
            </a:extLst>
          </p:cNvPr>
          <p:cNvSpPr txBox="1"/>
          <p:nvPr/>
        </p:nvSpPr>
        <p:spPr>
          <a:xfrm>
            <a:off x="314325" y="6829202"/>
            <a:ext cx="4051300" cy="553998"/>
          </a:xfrm>
          <a:prstGeom prst="rect">
            <a:avLst/>
          </a:prstGeom>
          <a:noFill/>
        </p:spPr>
        <p:txBody>
          <a:bodyPr wrap="square">
            <a:spAutoFit/>
          </a:bodyPr>
          <a:lstStyle/>
          <a:p>
            <a:pPr algn="ctr"/>
            <a:r>
              <a:rPr lang="de-DE" sz="1000" dirty="0">
                <a:latin typeface="Pangolin" panose="00000500000000000000" pitchFamily="2" charset="0"/>
              </a:rPr>
              <a:t>Es könnte viele Lösungen für unser "Problem" geben, aber nur eine ist richtig. Die richtige Lösung wäre die Vorbedingung, und wir müssen bewerten, wie unsere Vermutung zu dieser Vorbedingung passt.</a:t>
            </a:r>
            <a:endParaRPr lang="de-AT" sz="1000" dirty="0">
              <a:solidFill>
                <a:schemeClr val="tx1"/>
              </a:solidFill>
              <a:latin typeface="Pangolin" panose="00000500000000000000" pitchFamily="2" charset="0"/>
            </a:endParaRPr>
          </a:p>
        </p:txBody>
      </p:sp>
      <p:sp>
        <p:nvSpPr>
          <p:cNvPr id="13" name="Textfeld 12">
            <a:extLst>
              <a:ext uri="{FF2B5EF4-FFF2-40B4-BE49-F238E27FC236}">
                <a16:creationId xmlns:a16="http://schemas.microsoft.com/office/drawing/2014/main" id="{E1ECB7B7-F29F-493A-BB38-7F8FC8A9A902}"/>
              </a:ext>
            </a:extLst>
          </p:cNvPr>
          <p:cNvSpPr txBox="1"/>
          <p:nvPr/>
        </p:nvSpPr>
        <p:spPr>
          <a:xfrm>
            <a:off x="4581525" y="6839500"/>
            <a:ext cx="2051050" cy="553998"/>
          </a:xfrm>
          <a:prstGeom prst="rect">
            <a:avLst/>
          </a:prstGeom>
          <a:noFill/>
        </p:spPr>
        <p:txBody>
          <a:bodyPr wrap="square">
            <a:spAutoFit/>
          </a:bodyPr>
          <a:lstStyle/>
          <a:p>
            <a:pPr algn="ctr"/>
            <a:r>
              <a:rPr lang="en-US" sz="1000" dirty="0">
                <a:latin typeface="Pangolin" panose="00000500000000000000" pitchFamily="2" charset="0"/>
              </a:rPr>
              <a:t>Oof, </a:t>
            </a:r>
            <a:r>
              <a:rPr lang="en-US" sz="1000" dirty="0" err="1">
                <a:latin typeface="Pangolin" panose="00000500000000000000" pitchFamily="2" charset="0"/>
              </a:rPr>
              <a:t>jetzt</a:t>
            </a:r>
            <a:r>
              <a:rPr lang="en-US" sz="1000" dirty="0">
                <a:latin typeface="Pangolin" panose="00000500000000000000" pitchFamily="2" charset="0"/>
              </a:rPr>
              <a:t> bin ich </a:t>
            </a:r>
            <a:r>
              <a:rPr lang="en-US" sz="1000" dirty="0" err="1">
                <a:latin typeface="Pangolin" panose="00000500000000000000" pitchFamily="2" charset="0"/>
              </a:rPr>
              <a:t>satt</a:t>
            </a:r>
            <a:r>
              <a:rPr lang="en-US" sz="1000" dirty="0">
                <a:latin typeface="Pangolin" panose="00000500000000000000" pitchFamily="2" charset="0"/>
              </a:rPr>
              <a:t>… </a:t>
            </a:r>
            <a:r>
              <a:rPr lang="en-US" sz="1000" dirty="0" err="1">
                <a:latin typeface="Pangolin" panose="00000500000000000000" pitchFamily="2" charset="0"/>
              </a:rPr>
              <a:t>aber</a:t>
            </a:r>
            <a:r>
              <a:rPr lang="en-US" sz="1000" dirty="0">
                <a:latin typeface="Pangolin" panose="00000500000000000000" pitchFamily="2" charset="0"/>
              </a:rPr>
              <a:t> hey, Ich </a:t>
            </a:r>
            <a:r>
              <a:rPr lang="en-US" sz="1000" dirty="0" err="1">
                <a:latin typeface="Pangolin" panose="00000500000000000000" pitchFamily="2" charset="0"/>
              </a:rPr>
              <a:t>habe</a:t>
            </a:r>
            <a:r>
              <a:rPr lang="en-US" sz="1000" dirty="0">
                <a:latin typeface="Pangolin" panose="00000500000000000000" pitchFamily="2" charset="0"/>
              </a:rPr>
              <a:t> </a:t>
            </a:r>
            <a:r>
              <a:rPr lang="en-US" sz="1000" dirty="0" err="1">
                <a:latin typeface="Pangolin" panose="00000500000000000000" pitchFamily="2" charset="0"/>
              </a:rPr>
              <a:t>jetzt</a:t>
            </a:r>
            <a:r>
              <a:rPr lang="en-US" sz="1000" dirty="0">
                <a:latin typeface="Pangolin" panose="00000500000000000000" pitchFamily="2" charset="0"/>
              </a:rPr>
              <a:t> </a:t>
            </a:r>
            <a:r>
              <a:rPr lang="en-US" sz="1000" dirty="0" err="1">
                <a:latin typeface="Pangolin" panose="00000500000000000000" pitchFamily="2" charset="0"/>
              </a:rPr>
              <a:t>meine</a:t>
            </a:r>
            <a:r>
              <a:rPr lang="en-US" sz="1000" dirty="0">
                <a:latin typeface="Pangolin" panose="00000500000000000000" pitchFamily="2" charset="0"/>
              </a:rPr>
              <a:t> </a:t>
            </a:r>
            <a:r>
              <a:rPr lang="en-US" sz="1000" dirty="0" err="1">
                <a:latin typeface="Pangolin" panose="00000500000000000000" pitchFamily="2" charset="0"/>
              </a:rPr>
              <a:t>Hausaufgabe</a:t>
            </a:r>
            <a:r>
              <a:rPr lang="en-US" sz="1000" dirty="0">
                <a:latin typeface="Pangolin" panose="00000500000000000000" pitchFamily="2" charset="0"/>
              </a:rPr>
              <a:t> </a:t>
            </a:r>
            <a:r>
              <a:rPr lang="en-US" sz="1000" dirty="0" err="1">
                <a:latin typeface="Pangolin" panose="00000500000000000000" pitchFamily="2" charset="0"/>
              </a:rPr>
              <a:t>verstanden</a:t>
            </a:r>
            <a:r>
              <a:rPr lang="en-US" sz="1000" dirty="0">
                <a:latin typeface="Pangolin" panose="00000500000000000000" pitchFamily="2" charset="0"/>
              </a:rPr>
              <a:t> und </a:t>
            </a:r>
            <a:r>
              <a:rPr lang="en-US" sz="1000" dirty="0" err="1">
                <a:latin typeface="Pangolin" panose="00000500000000000000" pitchFamily="2" charset="0"/>
              </a:rPr>
              <a:t>fertig</a:t>
            </a:r>
            <a:r>
              <a:rPr lang="en-US" sz="1000" dirty="0">
                <a:latin typeface="Pangolin" panose="00000500000000000000" pitchFamily="2" charset="0"/>
              </a:rPr>
              <a:t>.</a:t>
            </a:r>
            <a:endParaRPr lang="de-AT" sz="1000" dirty="0">
              <a:solidFill>
                <a:schemeClr val="tx1"/>
              </a:solidFill>
              <a:latin typeface="Pangolin" panose="00000500000000000000" pitchFamily="2" charset="0"/>
            </a:endParaRPr>
          </a:p>
        </p:txBody>
      </p:sp>
      <p:sp>
        <p:nvSpPr>
          <p:cNvPr id="14" name="Textfeld 13">
            <a:extLst>
              <a:ext uri="{FF2B5EF4-FFF2-40B4-BE49-F238E27FC236}">
                <a16:creationId xmlns:a16="http://schemas.microsoft.com/office/drawing/2014/main" id="{2DAAE9F6-16BF-4F91-98F1-1C37AD2DC0A9}"/>
              </a:ext>
            </a:extLst>
          </p:cNvPr>
          <p:cNvSpPr txBox="1"/>
          <p:nvPr/>
        </p:nvSpPr>
        <p:spPr>
          <a:xfrm>
            <a:off x="5143500" y="7522085"/>
            <a:ext cx="1409700" cy="246221"/>
          </a:xfrm>
          <a:prstGeom prst="rect">
            <a:avLst/>
          </a:prstGeom>
          <a:noFill/>
        </p:spPr>
        <p:txBody>
          <a:bodyPr wrap="square">
            <a:spAutoFit/>
          </a:bodyPr>
          <a:lstStyle/>
          <a:p>
            <a:pPr algn="ctr"/>
            <a:r>
              <a:rPr lang="en-US" sz="1000" dirty="0">
                <a:latin typeface="Pangolin" panose="00000500000000000000" pitchFamily="2" charset="0"/>
              </a:rPr>
              <a:t>Also, </a:t>
            </a:r>
            <a:r>
              <a:rPr lang="en-US" sz="1000" dirty="0" err="1">
                <a:latin typeface="Pangolin" panose="00000500000000000000" pitchFamily="2" charset="0"/>
              </a:rPr>
              <a:t>heißt</a:t>
            </a:r>
            <a:r>
              <a:rPr lang="en-US" sz="1000" dirty="0">
                <a:latin typeface="Pangolin" panose="00000500000000000000" pitchFamily="2" charset="0"/>
              </a:rPr>
              <a:t> das </a:t>
            </a:r>
            <a:r>
              <a:rPr lang="en-US" sz="1000" dirty="0" err="1">
                <a:latin typeface="Pangolin" panose="00000500000000000000" pitchFamily="2" charset="0"/>
              </a:rPr>
              <a:t>jetzt</a:t>
            </a:r>
            <a:r>
              <a:rPr lang="en-US" sz="1000" dirty="0">
                <a:latin typeface="Pangolin" panose="00000500000000000000" pitchFamily="2" charset="0"/>
              </a:rPr>
              <a:t>,</a:t>
            </a:r>
            <a:endParaRPr lang="de-AT" sz="1000" dirty="0">
              <a:solidFill>
                <a:schemeClr val="tx1"/>
              </a:solidFill>
              <a:latin typeface="Pangolin" panose="00000500000000000000" pitchFamily="2" charset="0"/>
            </a:endParaRPr>
          </a:p>
        </p:txBody>
      </p:sp>
      <p:sp>
        <p:nvSpPr>
          <p:cNvPr id="17" name="Textfeld 16">
            <a:extLst>
              <a:ext uri="{FF2B5EF4-FFF2-40B4-BE49-F238E27FC236}">
                <a16:creationId xmlns:a16="http://schemas.microsoft.com/office/drawing/2014/main" id="{56D88109-B603-48E2-8692-411A6C1C9FAF}"/>
              </a:ext>
            </a:extLst>
          </p:cNvPr>
          <p:cNvSpPr txBox="1">
            <a:spLocks noGrp="1"/>
          </p:cNvSpPr>
          <p:nvPr>
            <p:ph type="title" idx="4294967295"/>
          </p:nvPr>
        </p:nvSpPr>
        <p:spPr>
          <a:xfrm>
            <a:off x="5262563" y="7696085"/>
            <a:ext cx="1409700" cy="246221"/>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rPr>
              <a:t>(Aufgabe) = true ?</a:t>
            </a:r>
            <a:endParaRPr kumimoji="0" lang="de-AT" sz="10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endParaRPr>
          </a:p>
        </p:txBody>
      </p:sp>
    </p:spTree>
    <p:extLst>
      <p:ext uri="{BB962C8B-B14F-4D97-AF65-F5344CB8AC3E}">
        <p14:creationId xmlns:p14="http://schemas.microsoft.com/office/powerpoint/2010/main" val="6312295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feld 1">
            <a:extLst>
              <a:ext uri="{FF2B5EF4-FFF2-40B4-BE49-F238E27FC236}">
                <a16:creationId xmlns:a16="http://schemas.microsoft.com/office/drawing/2014/main" id="{F2E8AC57-1062-322C-A4CA-18F211AA9576}"/>
              </a:ext>
            </a:extLst>
          </p:cNvPr>
          <p:cNvSpPr txBox="1">
            <a:spLocks noGrp="1"/>
          </p:cNvSpPr>
          <p:nvPr>
            <p:ph type="title" idx="4294967295"/>
          </p:nvPr>
        </p:nvSpPr>
        <p:spPr>
          <a:xfrm>
            <a:off x="599281" y="8176706"/>
            <a:ext cx="4860000" cy="938719"/>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Mathematisches Denken © 2023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by</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Comixplain Team: Victor-Adriel De-Jesus-Oliveira, Hsiang-Yun Wu, Christina Stoiber, Magdalena Boucher, and Alena Ertl, with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illustrations</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by</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Magdalena Boucher and Alena Ertl, all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employed</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by</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Sankt Pölten University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of</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Applied Sciences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is</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licensed</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under</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CC BY-SA 4.0. To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view</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a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copy</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of</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this</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license</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visit</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http://creativecommons.org/licenses/by-sa/4.0/</a:t>
            </a:r>
            <a:endParaRPr kumimoji="0" lang="de-AT" sz="1100" b="0"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171183961"/>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da1b7603-f8b8-47c9-9682-dc6aa8e9acd7">
      <Terms xmlns="http://schemas.microsoft.com/office/infopath/2007/PartnerControls"/>
    </lcf76f155ced4ddcb4097134ff3c332f>
    <TaxCatchAll xmlns="94bcf745-830c-42f4-885c-a1d7342e6e36"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kument" ma:contentTypeID="0x0101009BF7B09DBF6D7B4DA35692C22AFAF86F" ma:contentTypeVersion="16" ma:contentTypeDescription="Ein neues Dokument erstellen." ma:contentTypeScope="" ma:versionID="a5f25a2d2f3966261c4134713dfa4526">
  <xsd:schema xmlns:xsd="http://www.w3.org/2001/XMLSchema" xmlns:xs="http://www.w3.org/2001/XMLSchema" xmlns:p="http://schemas.microsoft.com/office/2006/metadata/properties" xmlns:ns2="da1b7603-f8b8-47c9-9682-dc6aa8e9acd7" xmlns:ns3="94bcf745-830c-42f4-885c-a1d7342e6e36" targetNamespace="http://schemas.microsoft.com/office/2006/metadata/properties" ma:root="true" ma:fieldsID="3bd5b08873ef7f837dc9b940f7d80505" ns2:_="" ns3:_="">
    <xsd:import namespace="da1b7603-f8b8-47c9-9682-dc6aa8e9acd7"/>
    <xsd:import namespace="94bcf745-830c-42f4-885c-a1d7342e6e36"/>
    <xsd:element name="properties">
      <xsd:complexType>
        <xsd:sequence>
          <xsd:element name="documentManagement">
            <xsd:complexType>
              <xsd:all>
                <xsd:element ref="ns2:lcf76f155ced4ddcb4097134ff3c332f" minOccurs="0"/>
                <xsd:element ref="ns3:TaxCatchAll" minOccurs="0"/>
                <xsd:element ref="ns2:MediaServiceMetadata" minOccurs="0"/>
                <xsd:element ref="ns2:MediaServiceFastMetadata" minOccurs="0"/>
                <xsd:element ref="ns2:MediaServiceDateTaken"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AutoKeyPoints" minOccurs="0"/>
                <xsd:element ref="ns2:MediaServiceKeyPoints" minOccurs="0"/>
                <xsd:element ref="ns2:MediaServiceLocation" minOccurs="0"/>
                <xsd:element ref="ns2:MediaServiceSearchPropertie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a1b7603-f8b8-47c9-9682-dc6aa8e9acd7" elementFormDefault="qualified">
    <xsd:import namespace="http://schemas.microsoft.com/office/2006/documentManagement/types"/>
    <xsd:import namespace="http://schemas.microsoft.com/office/infopath/2007/PartnerControls"/>
    <xsd:element name="lcf76f155ced4ddcb4097134ff3c332f" ma:index="9" nillable="true" ma:taxonomy="true" ma:internalName="lcf76f155ced4ddcb4097134ff3c332f" ma:taxonomyFieldName="MediaServiceImageTags" ma:displayName="Bildmarkierungen" ma:readOnly="false" ma:fieldId="{5cf76f15-5ced-4ddc-b409-7134ff3c332f}" ma:taxonomyMulti="true" ma:sspId="a84640ab-69e5-4507-afc1-7da4bb7a5f70" ma:termSetId="09814cd3-568e-fe90-9814-8d621ff8fb84" ma:anchorId="fba54fb3-c3e1-fe81-a776-ca4b69148c4d" ma:open="true" ma:isKeyword="false">
      <xsd:complexType>
        <xsd:sequence>
          <xsd:element ref="pc:Terms" minOccurs="0" maxOccurs="1"/>
        </xsd:sequence>
      </xsd:complexType>
    </xsd:element>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DateTaken" ma:index="13" nillable="true" ma:displayName="MediaServiceDateTaken" ma:hidden="true" ma:internalName="MediaServiceDateTaken"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element name="MediaServiceLocation" ma:index="21" nillable="true" ma:displayName="Location" ma:internalName="MediaServiceLocation" ma:readOnly="true">
      <xsd:simpleType>
        <xsd:restriction base="dms:Text"/>
      </xsd:simpleType>
    </xsd:element>
    <xsd:element name="MediaServiceSearchProperties" ma:index="22" nillable="true" ma:displayName="MediaServiceSearchProperties" ma:hidden="true" ma:internalName="MediaServiceSearchProperties" ma:readOnly="true">
      <xsd:simpleType>
        <xsd:restriction base="dms:Note"/>
      </xsd:simpleType>
    </xsd:element>
    <xsd:element name="MediaServiceObjectDetectorVersions" ma:index="23"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94bcf745-830c-42f4-885c-a1d7342e6e36" elementFormDefault="qualified">
    <xsd:import namespace="http://schemas.microsoft.com/office/2006/documentManagement/types"/>
    <xsd:import namespace="http://schemas.microsoft.com/office/infopath/2007/PartnerControls"/>
    <xsd:element name="TaxCatchAll" ma:index="10" nillable="true" ma:displayName="Taxonomy Catch All Column" ma:hidden="true" ma:list="{db9243bb-53a8-4b98-83ee-304bfef20349}" ma:internalName="TaxCatchAll" ma:showField="CatchAllData" ma:web="94bcf745-830c-42f4-885c-a1d7342e6e36">
      <xsd:complexType>
        <xsd:complexContent>
          <xsd:extension base="dms:MultiChoiceLookup">
            <xsd:sequence>
              <xsd:element name="Value" type="dms:Lookup" maxOccurs="unbounded" minOccurs="0" nillable="true"/>
            </xsd:sequence>
          </xsd:extension>
        </xsd:complexContent>
      </xsd:complexType>
    </xsd:element>
    <xsd:element name="SharedWithUsers" ma:index="17" nillable="true" ma:displayName="Freigegeben für"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Freigegeben für -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16038F4-9D2E-44CB-8650-29FEE361B382}">
  <ds:schemaRefs>
    <ds:schemaRef ds:uri="http://schemas.microsoft.com/sharepoint/v3/contenttype/forms"/>
  </ds:schemaRefs>
</ds:datastoreItem>
</file>

<file path=customXml/itemProps2.xml><?xml version="1.0" encoding="utf-8"?>
<ds:datastoreItem xmlns:ds="http://schemas.openxmlformats.org/officeDocument/2006/customXml" ds:itemID="{84372B3F-CE2E-42EC-9979-028DA50166FC}">
  <ds:schemaRefs>
    <ds:schemaRef ds:uri="http://purl.org/dc/terms/"/>
    <ds:schemaRef ds:uri="http://schemas.microsoft.com/office/infopath/2007/PartnerControls"/>
    <ds:schemaRef ds:uri="http://www.w3.org/XML/1998/namespace"/>
    <ds:schemaRef ds:uri="http://schemas.microsoft.com/office/2006/documentManagement/types"/>
    <ds:schemaRef ds:uri="http://schemas.microsoft.com/office/2006/metadata/properties"/>
    <ds:schemaRef ds:uri="http://purl.org/dc/elements/1.1/"/>
    <ds:schemaRef ds:uri="94bcf745-830c-42f4-885c-a1d7342e6e36"/>
    <ds:schemaRef ds:uri="http://purl.org/dc/dcmitype/"/>
    <ds:schemaRef ds:uri="http://schemas.openxmlformats.org/package/2006/metadata/core-properties"/>
    <ds:schemaRef ds:uri="da1b7603-f8b8-47c9-9682-dc6aa8e9acd7"/>
  </ds:schemaRefs>
</ds:datastoreItem>
</file>

<file path=customXml/itemProps3.xml><?xml version="1.0" encoding="utf-8"?>
<ds:datastoreItem xmlns:ds="http://schemas.openxmlformats.org/officeDocument/2006/customXml" ds:itemID="{3FCC31E8-FFFE-44F0-93B8-6A558955E96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a1b7603-f8b8-47c9-9682-dc6aa8e9acd7"/>
    <ds:schemaRef ds:uri="94bcf745-830c-42f4-885c-a1d7342e6e3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Office Theme</Template>
  <TotalTime>0</TotalTime>
  <Words>1040</Words>
  <Application>Microsoft Office PowerPoint</Application>
  <PresentationFormat>A4 Paper (210x297 mm)</PresentationFormat>
  <Paragraphs>90</Paragraphs>
  <Slides>7</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vt:i4>
      </vt:variant>
    </vt:vector>
  </HeadingPairs>
  <TitlesOfParts>
    <vt:vector size="14" baseType="lpstr">
      <vt:lpstr>Calibri</vt:lpstr>
      <vt:lpstr>Segoe UI</vt:lpstr>
      <vt:lpstr>Arial</vt:lpstr>
      <vt:lpstr>Calibri Light</vt:lpstr>
      <vt:lpstr>Pangolin</vt:lpstr>
      <vt:lpstr>Source Sans Pro</vt:lpstr>
      <vt:lpstr>Office</vt:lpstr>
      <vt:lpstr>Mathematisches Denken</vt:lpstr>
      <vt:lpstr>https://fhstp.github.io/comixplain</vt:lpstr>
      <vt:lpstr>Ein Wiener Schnitzel, bitte.</vt:lpstr>
      <vt:lpstr>Wie viele Möglichkeiten bleiben  dann übrig?</vt:lpstr>
      <vt:lpstr>Dies beschreibteinen Fakt.</vt:lpstr>
      <vt:lpstr>(Aufgabe) = true ?</vt:lpstr>
      <vt:lpstr>Mathematisches Denken © 2023 by Comixplain Team: Victor-Adriel De-Jesus-Oliveira, Hsiang-Yun Wu, Christina Stoiber, Magdalena Boucher, and Alena Ertl, with illustrations by Magdalena Boucher and Alena Ertl, all employed by Sankt Pölten University of Applied Sciences is licensed under CC BY-SA 4.0. To view a copy of this license, visit http://creativecommons.org/licenses/by-sa/4.0/</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Boucher Magdalena</dc:creator>
  <cp:lastModifiedBy>de-Jesus-Oliveira Victor-Adriel</cp:lastModifiedBy>
  <cp:revision>34</cp:revision>
  <dcterms:created xsi:type="dcterms:W3CDTF">2022-09-19T11:21:57Z</dcterms:created>
  <dcterms:modified xsi:type="dcterms:W3CDTF">2023-06-04T17:00:40Z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0x0101009BF7B09DBF6D7B4DA35692C22AFAF86F</vt:lpwstr>
  </property>
  <property fmtid="{D5CDD505-2E9C-101B-9397-08002B2CF9AE}" pid="3" name="MediaServiceImageTags">
    <vt:lpwstr/>
  </property>
</Properties>
</file>